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5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8A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8E01D-B6B6-4440-B4BD-0429C1A6A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546876-DB3F-4EED-AFA6-343BA32B6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8BDCEE-6270-4905-A17C-52BF555A0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3F7-7F77-45A2-B9A2-CA53C6F20FDE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C9C768-E9C8-490C-B8D7-496A57650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53C0CA-089D-4130-8FD4-B6994246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2D417-FB6B-4676-AE10-9BE87D358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820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B87A37-3496-4A2C-BA0C-DA7614F7D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8AB697-2BA4-4B8C-9109-E2D9CC798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706B14-B697-4841-BD11-9FB86C465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3F7-7F77-45A2-B9A2-CA53C6F20FDE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F0B591-B1A6-46DC-B349-DCFF3F604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4550B1-A1B8-4794-8AE9-3808B717A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2D417-FB6B-4676-AE10-9BE87D358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199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EE27604-2589-49FF-8C0D-175B51311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F643BE-BCB2-403A-8D4A-F4E351D2D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67F3D4-ACD5-4C31-8375-6CFF8E80C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3F7-7F77-45A2-B9A2-CA53C6F20FDE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57D8F2-447F-48D8-BECA-D1DFDFBC6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084CCC-B1D8-4AB4-B16D-474C660DD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2D417-FB6B-4676-AE10-9BE87D358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184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684F55-CEF0-4B71-9942-8A4EE8ED5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977F3B-BA60-4ACF-A53A-6F48D8F6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4174F3-32A8-44A4-8289-7849657C5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3F7-7F77-45A2-B9A2-CA53C6F20FDE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B28BBA-1185-4D19-B2C9-10C007744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BC5857-6BCF-4DAA-A69D-1C334BA76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2D417-FB6B-4676-AE10-9BE87D358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366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750CCD-7F49-40F5-9FEE-066C23225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D08649-5BC9-4405-945D-A23E0946F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7FA007-B103-4800-BA87-22A08FCEC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3F7-7F77-45A2-B9A2-CA53C6F20FDE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A7E588-977A-49C2-8DBC-A3B0B5A02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6CBAAB-1ED2-48B7-8F64-52F1DD25D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2D417-FB6B-4676-AE10-9BE87D358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062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0019D3-B691-48A8-94EC-6E3412259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CBDB47-4521-4F48-94A4-2E20BB62B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7B63024-03B4-44AC-8C59-047FE1113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374ABE-3BBE-4130-B37E-554BDB6D5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3F7-7F77-45A2-B9A2-CA53C6F20FDE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17BE99-2E49-46E8-A9A7-6BAB2F36B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35BC5F-3FA1-4CEA-8285-8C9B2CC0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2D417-FB6B-4676-AE10-9BE87D358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454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9BEE3A-BFD6-4560-85A3-ACD83436B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B7C8D6-E50A-45B8-8ECB-229921977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6F0F71-CC46-4E23-A3CC-48521DDEF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12481F8-14BA-4C98-A12D-C01E0B79D9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D93A347-1FF2-49A6-8525-A5C2DB540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7F2A901-7FED-4FE2-955D-03380C6E7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3F7-7F77-45A2-B9A2-CA53C6F20FDE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8277357-C993-4F84-9944-C92C14E5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7EE544-D8FB-4844-8318-D5F6BAEA6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2D417-FB6B-4676-AE10-9BE87D358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47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081A37-255A-40AC-9570-88E3EC29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0FAE860-09E1-46CA-9183-6F517E1B7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3F7-7F77-45A2-B9A2-CA53C6F20FDE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87F23D-855B-4CA7-99D3-C9D5DC1AC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3EE54F-B6F0-4474-A3B8-F72538EC0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2D417-FB6B-4676-AE10-9BE87D358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203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44DDDD0-E6B0-49C1-B1DA-C4AD6C730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3F7-7F77-45A2-B9A2-CA53C6F20FDE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93F3C32-F624-4625-B5B4-C6447CD18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F7B039F-1CEB-4258-8A1D-5A8F41161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2D417-FB6B-4676-AE10-9BE87D358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472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2B74B4-41BB-4630-A5FF-68CE0B5EB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43A42-0BBC-45B1-8239-CFE0789D7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015569-6175-4817-81B4-9124EB073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2C17EB-7EE3-4577-985D-58CD716D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3F7-7F77-45A2-B9A2-CA53C6F20FDE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5DE984-37B3-4DEA-89A8-6AF12BEEA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B94102-4609-4669-B9B0-0D93D1616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2D417-FB6B-4676-AE10-9BE87D358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19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5E521-6EDF-4A9F-B62E-016F59E3C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9EC7A6E-E5F4-4AE2-A947-F5740CCB0E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347D25-F384-4DF5-9753-589E3AB96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DF6E8E-DBFD-418C-9F44-22D10DF66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3F7-7F77-45A2-B9A2-CA53C6F20FDE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10EFA2-4860-4E5F-8A61-CD72AD030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CD5DB4-9D15-489B-96BB-10B17CEB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2D417-FB6B-4676-AE10-9BE87D358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073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75472D-3F63-4A50-B147-1323B5EE3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0C7CE8-DF7B-41E4-AC84-628B159BC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25A724-86DE-4BD5-9A4B-64300E3CF0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913F7-7F77-45A2-B9A2-CA53C6F20FDE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F04138-3078-4B27-B5EB-7188AB329D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AC54C5-B311-4D7E-9375-AEAEF6578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2D417-FB6B-4676-AE10-9BE87D358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481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F2AC819-F3A2-446E-B0B8-A893CF72B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b="1" i="0" dirty="0">
                <a:solidFill>
                  <a:srgbClr val="7030A0"/>
                </a:solidFill>
                <a:effectLst/>
                <a:latin typeface="verdana" panose="020B0604030504040204" pitchFamily="34" charset="0"/>
              </a:rPr>
              <a:t>Todas las personas nacen libres e iguales ante la ley </a:t>
            </a:r>
            <a:endParaRPr lang="es-CO" b="1" dirty="0">
              <a:solidFill>
                <a:srgbClr val="7030A0"/>
              </a:solidFill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4D4F6FA5-28C9-4929-8A61-204496169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436825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rgbClr val="000000"/>
                </a:solidFill>
                <a:latin typeface="verdana" panose="020B0604030504040204" pitchFamily="34" charset="0"/>
              </a:rPr>
              <a:t>R</a:t>
            </a: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ecibirán la misma protección y trato sin ninguna discriminación por razones de sexo, raza, origen nacional o familiar, lengua, religión, opinión política o filosófica. </a:t>
            </a:r>
            <a:endParaRPr lang="es-CO" dirty="0"/>
          </a:p>
        </p:txBody>
      </p:sp>
      <p:pic>
        <p:nvPicPr>
          <p:cNvPr id="1026" name="Picture 2" descr="Imágenes de Todos Somos Iguales | Vectores, fotos de stock y PSD gratuitos">
            <a:extLst>
              <a:ext uri="{FF2B5EF4-FFF2-40B4-BE49-F238E27FC236}">
                <a16:creationId xmlns:a16="http://schemas.microsoft.com/office/drawing/2014/main" id="{BFFED819-C1B1-40F5-8B1F-70DDF3E7B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770" y="3369366"/>
            <a:ext cx="4253534" cy="283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755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490550-4B00-4E63-97E7-A64D9963A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>
                <a:solidFill>
                  <a:srgbClr val="00B050"/>
                </a:solidFill>
              </a:rPr>
              <a:t>Derecho a la intimidad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38CE64-0643-400A-8143-EE054C443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Todas las personas tienen derecho a su intimidad personal y familiar y a su buen nombre, y el Estado debe respetarlos y hacerlos respetar.</a:t>
            </a:r>
            <a:endParaRPr lang="es-CO" dirty="0"/>
          </a:p>
        </p:txBody>
      </p:sp>
      <p:pic>
        <p:nvPicPr>
          <p:cNvPr id="6148" name="Picture 4" descr="Tiene un trabajador derecho a la intimidad en el ámbito laboral? | Sanahuja  Miranda abogados">
            <a:extLst>
              <a:ext uri="{FF2B5EF4-FFF2-40B4-BE49-F238E27FC236}">
                <a16:creationId xmlns:a16="http://schemas.microsoft.com/office/drawing/2014/main" id="{E0192F3E-AD96-4528-A3E2-8DDFDD1B7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765" y="3429000"/>
            <a:ext cx="4386469" cy="2467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07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93BF1-4780-4F3F-8F09-426A12BAD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Derecho  al libre desarrollo de su personalidad</a:t>
            </a:r>
            <a:endParaRPr lang="es-CO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DD4837-6D1C-4371-8E6D-90E9F9AC4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7903"/>
            <a:ext cx="10515600" cy="1325563"/>
          </a:xfrm>
        </p:spPr>
        <p:txBody>
          <a:bodyPr/>
          <a:lstStyle/>
          <a:p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Todas las personas tienen derecho al libre desarrollo de su personalidad sin más limitaciones que las que imponen los derechos de los demás y el orden jurídico.</a:t>
            </a:r>
            <a:endParaRPr lang="es-CO" dirty="0"/>
          </a:p>
        </p:txBody>
      </p:sp>
      <p:pic>
        <p:nvPicPr>
          <p:cNvPr id="1026" name="Picture 2" descr="Iguales y diferentes: entre la diversidad y los derechos timeline | Ti">
            <a:extLst>
              <a:ext uri="{FF2B5EF4-FFF2-40B4-BE49-F238E27FC236}">
                <a16:creationId xmlns:a16="http://schemas.microsoft.com/office/drawing/2014/main" id="{A287CF84-E75B-46AA-ACF0-8F33E633C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410" y="3630681"/>
            <a:ext cx="4505737" cy="299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71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D1E3C3-8E65-4870-8CE2-C4A739A6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0" dirty="0">
                <a:solidFill>
                  <a:srgbClr val="FFC000"/>
                </a:solidFill>
                <a:effectLst/>
                <a:latin typeface="verdana" panose="020B0604030504040204" pitchFamily="34" charset="0"/>
              </a:rPr>
              <a:t>Se prohíbe la esclavitud</a:t>
            </a:r>
            <a:endParaRPr lang="es-CO" b="1" dirty="0">
              <a:solidFill>
                <a:srgbClr val="FFC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C0185E-E792-49C9-949D-114502FAB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9853"/>
          </a:xfrm>
        </p:spPr>
        <p:txBody>
          <a:bodyPr/>
          <a:lstStyle/>
          <a:p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 prohíben la esclavitud, la servidumbre y la trata de seres humanos en todas sus formas.</a:t>
            </a:r>
            <a:endParaRPr lang="es-CO" dirty="0"/>
          </a:p>
        </p:txBody>
      </p:sp>
      <p:pic>
        <p:nvPicPr>
          <p:cNvPr id="2050" name="Picture 2" descr="02 DE DICIEMBRE: DÍA INTERNACIONAL DE LA ABOLICIÓN DE LA ESCLAVITUD -">
            <a:extLst>
              <a:ext uri="{FF2B5EF4-FFF2-40B4-BE49-F238E27FC236}">
                <a16:creationId xmlns:a16="http://schemas.microsoft.com/office/drawing/2014/main" id="{920F9FB8-A096-46F1-BAD2-FD0992701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611" y="3050415"/>
            <a:ext cx="5296728" cy="2923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92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F47344-5004-4774-9702-B07DBB1E5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Libertad de cultos</a:t>
            </a:r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D4F20F-866C-4C02-A898-3B4F3C1AE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03105"/>
          </a:xfrm>
        </p:spPr>
        <p:txBody>
          <a:bodyPr/>
          <a:lstStyle/>
          <a:p>
            <a:pPr marL="0" indent="0">
              <a:buNone/>
            </a:pP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Toda persona tiene derecho a profesar libremente su religión y a difundirla en forma individual o colectiva. </a:t>
            </a: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E9DDD09-E6D3-457A-9E83-781E4D8AB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444" y="2928730"/>
            <a:ext cx="3434799" cy="33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382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B7F33-8C87-4430-B9A3-1B61207E4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4800" b="1" dirty="0">
                <a:solidFill>
                  <a:schemeClr val="accent1">
                    <a:lumMod val="50000"/>
                  </a:schemeClr>
                </a:solidFill>
              </a:rPr>
              <a:t>Derecho a la paz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3B0E31-B2F2-4E6B-A02C-382FD03E6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44079"/>
          </a:xfrm>
        </p:spPr>
        <p:txBody>
          <a:bodyPr/>
          <a:lstStyle/>
          <a:p>
            <a:pPr marL="0" indent="0">
              <a:buNone/>
            </a:pP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La paz es un derecho y un deber de obligatorio cumplimiento.</a:t>
            </a:r>
            <a:endParaRPr lang="es-CO" dirty="0"/>
          </a:p>
        </p:txBody>
      </p:sp>
      <p:pic>
        <p:nvPicPr>
          <p:cNvPr id="4098" name="Picture 2" descr="30 de enero – Día Escolar de la No Violencia y la Paz – Dibujos para pintar  | Colorear imágenes">
            <a:extLst>
              <a:ext uri="{FF2B5EF4-FFF2-40B4-BE49-F238E27FC236}">
                <a16:creationId xmlns:a16="http://schemas.microsoft.com/office/drawing/2014/main" id="{66810FF2-83F3-4972-B865-3BECCC060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509" y="2663030"/>
            <a:ext cx="5083865" cy="382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72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B53EA-D5D8-4F7F-B8DD-C1828D229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>
                <a:solidFill>
                  <a:srgbClr val="0070C0"/>
                </a:solidFill>
              </a:rPr>
              <a:t>Derecho al trabajo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AF7A3C-E0AC-4DED-9221-FEC02E3EE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64566"/>
          </a:xfrm>
        </p:spPr>
        <p:txBody>
          <a:bodyPr/>
          <a:lstStyle/>
          <a:p>
            <a:pPr marL="0" indent="0">
              <a:buNone/>
            </a:pP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Toda  persona tiene derecho a un trabajo en condiciones dignas y justas.</a:t>
            </a:r>
            <a:endParaRPr lang="es-CO" dirty="0"/>
          </a:p>
        </p:txBody>
      </p:sp>
      <p:pic>
        <p:nvPicPr>
          <p:cNvPr id="5122" name="Picture 2" descr="Dibujo para colorear de dia dEL TRABAJO - Imagui">
            <a:extLst>
              <a:ext uri="{FF2B5EF4-FFF2-40B4-BE49-F238E27FC236}">
                <a16:creationId xmlns:a16="http://schemas.microsoft.com/office/drawing/2014/main" id="{F9E77004-67D1-4249-A658-3F0DF1BF6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509" y="2257908"/>
            <a:ext cx="3636962" cy="458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400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180</Words>
  <Application>Microsoft Office PowerPoint</Application>
  <PresentationFormat>Panorámica</PresentationFormat>
  <Paragraphs>14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Tema de Office</vt:lpstr>
      <vt:lpstr>Todas las personas nacen libres e iguales ante la ley </vt:lpstr>
      <vt:lpstr>Derecho a la intimidad</vt:lpstr>
      <vt:lpstr>Derecho  al libre desarrollo de su personalidad</vt:lpstr>
      <vt:lpstr>Se prohíbe la esclavitud</vt:lpstr>
      <vt:lpstr>Libertad de cultos</vt:lpstr>
      <vt:lpstr>Derecho a la paz </vt:lpstr>
      <vt:lpstr>Derecho al trabajo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Oración de la mañana   .</dc:title>
  <dc:creator>Familia</dc:creator>
  <cp:lastModifiedBy>Familia</cp:lastModifiedBy>
  <cp:revision>11</cp:revision>
  <dcterms:created xsi:type="dcterms:W3CDTF">2021-01-28T16:52:17Z</dcterms:created>
  <dcterms:modified xsi:type="dcterms:W3CDTF">2021-08-13T00:21:59Z</dcterms:modified>
</cp:coreProperties>
</file>