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2" autoAdjust="0"/>
    <p:restoredTop sz="94660"/>
  </p:normalViewPr>
  <p:slideViewPr>
    <p:cSldViewPr snapToGrid="0">
      <p:cViewPr varScale="1">
        <p:scale>
          <a:sx n="61" d="100"/>
          <a:sy n="61" d="100"/>
        </p:scale>
        <p:origin x="4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ángulo isósceles 5"/>
          <p:cNvSpPr/>
          <p:nvPr/>
        </p:nvSpPr>
        <p:spPr>
          <a:xfrm>
            <a:off x="5094552" y="405192"/>
            <a:ext cx="2633436" cy="1735210"/>
          </a:xfrm>
          <a:prstGeom prst="triangle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DEBER</a:t>
            </a:r>
            <a:r>
              <a:rPr lang="es-CO" dirty="0" smtClean="0"/>
              <a:t> </a:t>
            </a:r>
            <a:endParaRPr lang="es-CO" dirty="0"/>
          </a:p>
        </p:txBody>
      </p:sp>
      <p:sp>
        <p:nvSpPr>
          <p:cNvPr id="7" name="Flecha abajo 6"/>
          <p:cNvSpPr/>
          <p:nvPr/>
        </p:nvSpPr>
        <p:spPr>
          <a:xfrm rot="2836028">
            <a:off x="4132827" y="1762182"/>
            <a:ext cx="356517" cy="18038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Flecha abajo 8"/>
          <p:cNvSpPr/>
          <p:nvPr/>
        </p:nvSpPr>
        <p:spPr>
          <a:xfrm>
            <a:off x="6207330" y="2561990"/>
            <a:ext cx="296898" cy="11731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Rectángulo redondeado 10"/>
          <p:cNvSpPr/>
          <p:nvPr/>
        </p:nvSpPr>
        <p:spPr>
          <a:xfrm>
            <a:off x="1678452" y="3331205"/>
            <a:ext cx="2351107" cy="1922720"/>
          </a:xfrm>
          <a:prstGeom prst="round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 la responsabilidad que una persona adquiere. 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5277116" y="4002989"/>
            <a:ext cx="2167448" cy="1948360"/>
          </a:xfrm>
          <a:prstGeom prst="round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 una obligación que asumimos  como personas. 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8805114" y="3331205"/>
            <a:ext cx="2353666" cy="1922720"/>
          </a:xfrm>
          <a:prstGeom prst="round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 un compromiso que se adquiere para consigo mismo y con los demás. 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echa abajo 13"/>
          <p:cNvSpPr/>
          <p:nvPr/>
        </p:nvSpPr>
        <p:spPr>
          <a:xfrm rot="18427492">
            <a:off x="8360923" y="1726729"/>
            <a:ext cx="375042" cy="18748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5164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o 3"/>
          <p:cNvSpPr/>
          <p:nvPr/>
        </p:nvSpPr>
        <p:spPr>
          <a:xfrm>
            <a:off x="4325125" y="449451"/>
            <a:ext cx="2866089" cy="144301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466871" y="861304"/>
            <a:ext cx="25603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 DEBERES </a:t>
            </a:r>
          </a:p>
          <a:p>
            <a:pPr algn="ctr"/>
            <a:r>
              <a:rPr lang="es-CO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SOLICITAN </a:t>
            </a:r>
            <a:endParaRPr lang="es-CO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lecha abajo 6"/>
          <p:cNvSpPr/>
          <p:nvPr/>
        </p:nvSpPr>
        <p:spPr>
          <a:xfrm rot="2131775">
            <a:off x="3398132" y="1091108"/>
            <a:ext cx="237504" cy="9597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Flecha abajo 10"/>
          <p:cNvSpPr/>
          <p:nvPr/>
        </p:nvSpPr>
        <p:spPr>
          <a:xfrm>
            <a:off x="4431606" y="2030484"/>
            <a:ext cx="264380" cy="15218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Flecha abajo 11"/>
          <p:cNvSpPr/>
          <p:nvPr/>
        </p:nvSpPr>
        <p:spPr>
          <a:xfrm>
            <a:off x="6395780" y="2081482"/>
            <a:ext cx="206497" cy="14708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Flecha abajo 12"/>
          <p:cNvSpPr/>
          <p:nvPr/>
        </p:nvSpPr>
        <p:spPr>
          <a:xfrm rot="19194326" flipH="1">
            <a:off x="7805733" y="1239427"/>
            <a:ext cx="208670" cy="9057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Rectángulo redondeado 13"/>
          <p:cNvSpPr/>
          <p:nvPr/>
        </p:nvSpPr>
        <p:spPr>
          <a:xfrm>
            <a:off x="1357070" y="2256673"/>
            <a:ext cx="1937288" cy="1354432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OBEDIENCIA</a:t>
            </a:r>
          </a:p>
          <a:p>
            <a:pPr algn="ctr"/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Para realizarlos 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3424463" y="3752513"/>
            <a:ext cx="2363961" cy="1606658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CUMPLIMIENTO</a:t>
            </a:r>
          </a:p>
          <a:p>
            <a:pPr algn="ctr"/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Para ver resultados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6066346" y="3752513"/>
            <a:ext cx="1937288" cy="1606658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SERVICIO</a:t>
            </a:r>
          </a:p>
          <a:p>
            <a:pPr algn="ctr"/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Para satisfacción 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8281556" y="2483676"/>
            <a:ext cx="1937288" cy="1389230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COMPROMISO</a:t>
            </a:r>
          </a:p>
          <a:p>
            <a:pPr algn="ctr"/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Para honrarlos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016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36175" y="945398"/>
            <a:ext cx="8296759" cy="4226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s-CO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CONCLUSIÓN</a:t>
            </a:r>
            <a:r>
              <a:rPr lang="es-CO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spcAft>
                <a:spcPts val="1000"/>
              </a:spcAft>
            </a:pP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deberes y los derechos son indispensables </a:t>
            </a:r>
            <a:r>
              <a:rPr lang="es-CO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dentro de </a:t>
            </a:r>
            <a:r>
              <a:rPr lang="es-CO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sociedad</a:t>
            </a:r>
            <a:r>
              <a:rPr lang="es-CO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Aft>
                <a:spcPts val="1000"/>
              </a:spcAft>
            </a:pP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conocimiento, comprensión y ejecución de ellos asegura la permanencia de la igualdad y la justicia para todos sin importar su condición.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sz="2800" b="0" i="0" dirty="0">
              <a:solidFill>
                <a:srgbClr val="61616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513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560162" y="1549832"/>
            <a:ext cx="9412637" cy="3236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s-CO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</a:t>
            </a:r>
          </a:p>
          <a:p>
            <a:pPr>
              <a:spcAft>
                <a:spcPts val="1000"/>
              </a:spcAft>
            </a:pP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¿</a:t>
            </a:r>
            <a:r>
              <a:rPr lang="es-CO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Qué </a:t>
            </a:r>
            <a:r>
              <a:rPr lang="es-CO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piensas que podrías aportar para que los deberes y los derechos no se </a:t>
            </a:r>
            <a:r>
              <a:rPr lang="es-CO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vulneren en </a:t>
            </a:r>
            <a:r>
              <a:rPr lang="es-CO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 sociedad</a:t>
            </a:r>
            <a:r>
              <a:rPr lang="es-CO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s-CO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Escribe </a:t>
            </a:r>
            <a:r>
              <a:rPr lang="es-CO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deber  que tienes con tu familia, otro con  el colegio y otro con tu nación</a:t>
            </a:r>
            <a:r>
              <a:rPr lang="es-CO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CO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8795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35</TotalTime>
  <Words>50</Words>
  <Application>Microsoft Office PowerPoint</Application>
  <PresentationFormat>Panorámica</PresentationFormat>
  <Paragraphs>19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Tw Cen MT</vt:lpstr>
      <vt:lpstr>Circuito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AMD ATHLON X2 DUAL</dc:creator>
  <cp:lastModifiedBy>AMD ATHLON X2 DUAL</cp:lastModifiedBy>
  <cp:revision>5</cp:revision>
  <dcterms:created xsi:type="dcterms:W3CDTF">2021-07-09T17:33:53Z</dcterms:created>
  <dcterms:modified xsi:type="dcterms:W3CDTF">2021-07-09T18:09:48Z</dcterms:modified>
</cp:coreProperties>
</file>