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5" r:id="rId8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9780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7"/>
                </a:lnTo>
                <a:lnTo>
                  <a:pt x="446591" y="278821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8960" y="6377940"/>
            <a:ext cx="2926080" cy="276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7"/>
                </a:lnTo>
                <a:lnTo>
                  <a:pt x="446591" y="278821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31542" y="4182281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6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30"/>
                </a:lnTo>
                <a:lnTo>
                  <a:pt x="2505454" y="2936930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39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4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60436" y="4903644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5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406" y="422528"/>
            <a:ext cx="761918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1272" y="1697101"/>
            <a:ext cx="6283959" cy="411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lamboyanas.wordpress.com/juegos-2/" TargetMode="External"/><Relationship Id="rId2" Type="http://schemas.openxmlformats.org/officeDocument/2006/relationships/hyperlink" Target="http://sp.depositphotos.com/27378143/stock-photo-city.htm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3817" y="2752905"/>
            <a:ext cx="5850627" cy="747814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SOCIALES </a:t>
            </a:r>
            <a:br>
              <a:rPr lang="es-MX" dirty="0">
                <a:latin typeface="Arial Rounded MT Bold" panose="020F0704030504030204" pitchFamily="34" charset="0"/>
              </a:rPr>
            </a:br>
            <a:r>
              <a:rPr lang="es-MX" dirty="0">
                <a:latin typeface="Arial Rounded MT Bold" panose="020F0704030504030204" pitchFamily="34" charset="0"/>
              </a:rPr>
              <a:t> I PERÍODO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21420000">
            <a:off x="-666366" y="4189633"/>
            <a:ext cx="7129181" cy="1029687"/>
          </a:xfrm>
        </p:spPr>
        <p:txBody>
          <a:bodyPr>
            <a:normAutofit/>
          </a:bodyPr>
          <a:lstStyle/>
          <a:p>
            <a:r>
              <a:rPr lang="es-MX" sz="1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Colegio Parroquial Santo Cura de ARS</a:t>
            </a:r>
          </a:p>
          <a:p>
            <a:r>
              <a:rPr lang="es-MX" sz="1800" dirty="0">
                <a:solidFill>
                  <a:srgbClr val="FF0000"/>
                </a:solidFill>
              </a:rPr>
              <a:t>Docente: Sandra Milena Hernández </a:t>
            </a:r>
          </a:p>
          <a:p>
            <a:r>
              <a:rPr lang="es-MX" sz="1800" dirty="0">
                <a:solidFill>
                  <a:srgbClr val="FF0000"/>
                </a:solidFill>
              </a:rPr>
              <a:t>Semana del 8 al  12  de febrero </a:t>
            </a:r>
            <a:endParaRPr lang="es-CO" sz="1800" dirty="0">
              <a:solidFill>
                <a:srgbClr val="FF0000"/>
              </a:solidFill>
            </a:endParaRPr>
          </a:p>
          <a:p>
            <a:endParaRPr lang="es-CO" dirty="0"/>
          </a:p>
        </p:txBody>
      </p:sp>
      <p:pic>
        <p:nvPicPr>
          <p:cNvPr id="5" name="Imagen 4" descr="D:\DOCUMENTO\DOCUMENTOS OTROS AÑOS\COLEGIO PARROQUIAL DEL SANTO CURA DE ARS 2017\ESCUDOS\SEA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318" y="1018702"/>
            <a:ext cx="2275822" cy="102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D:\DOCUMENTO\COLEGIO PARROQUIAL DEL SANTO CURA DE ARS 2017\ESCUDOS\Escudo Colegio Parroquial del Santo Cura de Ars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162" y="1092350"/>
            <a:ext cx="1112169" cy="140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758E996C-4267-4095-9264-0780AA37A27F}"/>
              </a:ext>
            </a:extLst>
          </p:cNvPr>
          <p:cNvSpPr txBox="1">
            <a:spLocks/>
          </p:cNvSpPr>
          <p:nvPr/>
        </p:nvSpPr>
        <p:spPr>
          <a:xfrm>
            <a:off x="5033989" y="3986845"/>
            <a:ext cx="2901773" cy="71763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4050" dirty="0">
                <a:latin typeface="Arial Rounded MT Bold" panose="020F0704030504030204" pitchFamily="34" charset="0"/>
              </a:rPr>
              <a:t>Grado 2° </a:t>
            </a:r>
            <a:endParaRPr lang="es-CO" sz="405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0851" y="498729"/>
            <a:ext cx="4233716" cy="66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363" y="2391155"/>
            <a:ext cx="4081272" cy="2837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15255" y="2391155"/>
            <a:ext cx="3936492" cy="262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6970" y="0"/>
            <a:ext cx="4022090" cy="6867525"/>
            <a:chOff x="5126970" y="0"/>
            <a:chExt cx="4022090" cy="6867525"/>
          </a:xfrm>
        </p:grpSpPr>
        <p:sp>
          <p:nvSpPr>
            <p:cNvPr id="3" name="object 3"/>
            <p:cNvSpPr/>
            <p:nvPr/>
          </p:nvSpPr>
          <p:spPr>
            <a:xfrm>
              <a:off x="5131542" y="4182281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6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30"/>
                  </a:lnTo>
                  <a:lnTo>
                    <a:pt x="2505454" y="2936930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39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2"/>
                  </a:lnTo>
                  <a:lnTo>
                    <a:pt x="1065405" y="6145234"/>
                  </a:lnTo>
                  <a:lnTo>
                    <a:pt x="1065165" y="5890784"/>
                  </a:lnTo>
                  <a:lnTo>
                    <a:pt x="1064711" y="5585510"/>
                  </a:lnTo>
                  <a:lnTo>
                    <a:pt x="1063982" y="5229435"/>
                  </a:lnTo>
                  <a:lnTo>
                    <a:pt x="1062782" y="4771727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0436" y="4903644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5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762406" y="494233"/>
            <a:ext cx="80543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AF50"/>
                </a:solidFill>
              </a:rPr>
              <a:t>El paisaje </a:t>
            </a:r>
            <a:r>
              <a:rPr spc="-5" dirty="0"/>
              <a:t>Es </a:t>
            </a:r>
            <a:r>
              <a:rPr dirty="0"/>
              <a:t>el </a:t>
            </a:r>
            <a:r>
              <a:rPr spc="-5" dirty="0"/>
              <a:t>conjunto de </a:t>
            </a:r>
            <a:r>
              <a:rPr dirty="0"/>
              <a:t>elementos </a:t>
            </a:r>
            <a:r>
              <a:rPr spc="-5" dirty="0"/>
              <a:t>que nos rodea </a:t>
            </a:r>
            <a:r>
              <a:rPr dirty="0"/>
              <a:t>y  que </a:t>
            </a:r>
            <a:r>
              <a:rPr spc="-5" dirty="0"/>
              <a:t>podemos observar, este </a:t>
            </a:r>
            <a:r>
              <a:rPr dirty="0"/>
              <a:t>puede </a:t>
            </a:r>
            <a:r>
              <a:rPr spc="-5" dirty="0"/>
              <a:t>variar según </a:t>
            </a:r>
            <a:r>
              <a:rPr dirty="0"/>
              <a:t>los  elementos que lo</a:t>
            </a:r>
            <a:r>
              <a:rPr spc="-35" dirty="0"/>
              <a:t> </a:t>
            </a:r>
            <a:r>
              <a:rPr spc="-5" dirty="0"/>
              <a:t>componen.</a:t>
            </a:r>
          </a:p>
        </p:txBody>
      </p:sp>
      <p:sp>
        <p:nvSpPr>
          <p:cNvPr id="13" name="object 13"/>
          <p:cNvSpPr/>
          <p:nvPr/>
        </p:nvSpPr>
        <p:spPr>
          <a:xfrm>
            <a:off x="1691639" y="2033016"/>
            <a:ext cx="5565648" cy="4175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350646"/>
            <a:ext cx="848804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z="2400" dirty="0">
                <a:solidFill>
                  <a:srgbClr val="00AF50"/>
                </a:solidFill>
                <a:latin typeface="Comic Sans MS"/>
                <a:cs typeface="Comic Sans MS"/>
              </a:rPr>
              <a:t>C. </a:t>
            </a:r>
            <a:r>
              <a:rPr sz="2400" spc="-10" dirty="0" err="1">
                <a:solidFill>
                  <a:srgbClr val="00AF50"/>
                </a:solidFill>
                <a:latin typeface="Comic Sans MS"/>
                <a:cs typeface="Comic Sans MS"/>
              </a:rPr>
              <a:t>Paisaje</a:t>
            </a:r>
            <a:r>
              <a:rPr sz="2400" spc="-10" dirty="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omic Sans MS"/>
                <a:cs typeface="Comic Sans MS"/>
              </a:rPr>
              <a:t>rural</a:t>
            </a:r>
            <a:endParaRPr sz="2400" dirty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2880"/>
              </a:spcBef>
            </a:pPr>
            <a:r>
              <a:rPr sz="2400" spc="-5" dirty="0">
                <a:latin typeface="Comic Sans MS"/>
                <a:cs typeface="Comic Sans MS"/>
              </a:rPr>
              <a:t>Es aquel paisaje que </a:t>
            </a:r>
            <a:r>
              <a:rPr sz="2400" dirty="0">
                <a:latin typeface="Comic Sans MS"/>
                <a:cs typeface="Comic Sans MS"/>
              </a:rPr>
              <a:t>esta </a:t>
            </a:r>
            <a:r>
              <a:rPr sz="2400" spc="-10" dirty="0">
                <a:latin typeface="Comic Sans MS"/>
                <a:cs typeface="Comic Sans MS"/>
              </a:rPr>
              <a:t>habitado </a:t>
            </a:r>
            <a:r>
              <a:rPr sz="2400" dirty="0">
                <a:latin typeface="Comic Sans MS"/>
                <a:cs typeface="Comic Sans MS"/>
              </a:rPr>
              <a:t>por </a:t>
            </a:r>
            <a:r>
              <a:rPr sz="2400" spc="-5" dirty="0">
                <a:latin typeface="Comic Sans MS"/>
                <a:cs typeface="Comic Sans MS"/>
              </a:rPr>
              <a:t>grandes extensiones  de </a:t>
            </a:r>
            <a:r>
              <a:rPr sz="2400" spc="-10" dirty="0">
                <a:latin typeface="Comic Sans MS"/>
                <a:cs typeface="Comic Sans MS"/>
              </a:rPr>
              <a:t>tierra </a:t>
            </a:r>
            <a:r>
              <a:rPr sz="2400" dirty="0">
                <a:latin typeface="Comic Sans MS"/>
                <a:cs typeface="Comic Sans MS"/>
              </a:rPr>
              <a:t>y </a:t>
            </a:r>
            <a:r>
              <a:rPr sz="2400" spc="-5" dirty="0">
                <a:latin typeface="Comic Sans MS"/>
                <a:cs typeface="Comic Sans MS"/>
              </a:rPr>
              <a:t>actividades propias de </a:t>
            </a:r>
            <a:r>
              <a:rPr sz="2400" dirty="0">
                <a:latin typeface="Comic Sans MS"/>
                <a:cs typeface="Comic Sans MS"/>
              </a:rPr>
              <a:t>la </a:t>
            </a:r>
            <a:r>
              <a:rPr sz="2400" spc="-5" dirty="0">
                <a:latin typeface="Comic Sans MS"/>
                <a:cs typeface="Comic Sans MS"/>
              </a:rPr>
              <a:t>agricultura </a:t>
            </a:r>
            <a:r>
              <a:rPr sz="2400" dirty="0">
                <a:latin typeface="Comic Sans MS"/>
                <a:cs typeface="Comic Sans MS"/>
              </a:rPr>
              <a:t>o  </a:t>
            </a:r>
            <a:r>
              <a:rPr sz="2400" spc="-5" dirty="0">
                <a:latin typeface="Comic Sans MS"/>
                <a:cs typeface="Comic Sans MS"/>
              </a:rPr>
              <a:t>ganadería, </a:t>
            </a:r>
            <a:r>
              <a:rPr sz="2400" dirty="0">
                <a:latin typeface="Comic Sans MS"/>
                <a:cs typeface="Comic Sans MS"/>
              </a:rPr>
              <a:t>en </a:t>
            </a:r>
            <a:r>
              <a:rPr sz="2400" spc="-5" dirty="0">
                <a:latin typeface="Comic Sans MS"/>
                <a:cs typeface="Comic Sans MS"/>
              </a:rPr>
              <a:t>este </a:t>
            </a:r>
            <a:r>
              <a:rPr sz="2400" dirty="0">
                <a:latin typeface="Comic Sans MS"/>
                <a:cs typeface="Comic Sans MS"/>
              </a:rPr>
              <a:t>el </a:t>
            </a:r>
            <a:r>
              <a:rPr sz="2400" spc="-10" dirty="0">
                <a:latin typeface="Comic Sans MS"/>
                <a:cs typeface="Comic Sans MS"/>
              </a:rPr>
              <a:t>ser </a:t>
            </a:r>
            <a:r>
              <a:rPr sz="2400" spc="-5" dirty="0">
                <a:latin typeface="Comic Sans MS"/>
                <a:cs typeface="Comic Sans MS"/>
              </a:rPr>
              <a:t>humano realiza </a:t>
            </a:r>
            <a:r>
              <a:rPr sz="2400" dirty="0">
                <a:latin typeface="Comic Sans MS"/>
                <a:cs typeface="Comic Sans MS"/>
              </a:rPr>
              <a:t>modificaciones  para </a:t>
            </a:r>
            <a:r>
              <a:rPr sz="2400" spc="-5" dirty="0">
                <a:latin typeface="Comic Sans MS"/>
                <a:cs typeface="Comic Sans MS"/>
              </a:rPr>
              <a:t>vivir </a:t>
            </a:r>
            <a:r>
              <a:rPr sz="2400" dirty="0">
                <a:latin typeface="Comic Sans MS"/>
                <a:cs typeface="Comic Sans MS"/>
              </a:rPr>
              <a:t>mejor como lo es </a:t>
            </a:r>
            <a:r>
              <a:rPr sz="2400" spc="-5" dirty="0">
                <a:latin typeface="Comic Sans MS"/>
                <a:cs typeface="Comic Sans MS"/>
              </a:rPr>
              <a:t>acondicionar </a:t>
            </a:r>
            <a:r>
              <a:rPr sz="2400" dirty="0">
                <a:latin typeface="Comic Sans MS"/>
                <a:cs typeface="Comic Sans MS"/>
              </a:rPr>
              <a:t>los </a:t>
            </a:r>
            <a:r>
              <a:rPr sz="2400" spc="-10" dirty="0">
                <a:latin typeface="Comic Sans MS"/>
                <a:cs typeface="Comic Sans MS"/>
              </a:rPr>
              <a:t>terrenos </a:t>
            </a:r>
            <a:r>
              <a:rPr sz="2400" dirty="0">
                <a:latin typeface="Comic Sans MS"/>
                <a:cs typeface="Comic Sans MS"/>
              </a:rPr>
              <a:t>para  las </a:t>
            </a:r>
            <a:r>
              <a:rPr sz="2400" spc="-5" dirty="0">
                <a:latin typeface="Comic Sans MS"/>
                <a:cs typeface="Comic Sans MS"/>
              </a:rPr>
              <a:t>actividades </a:t>
            </a:r>
            <a:r>
              <a:rPr sz="2400" dirty="0">
                <a:latin typeface="Comic Sans MS"/>
                <a:cs typeface="Comic Sans MS"/>
              </a:rPr>
              <a:t>nombradas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anteriormente.</a:t>
            </a:r>
            <a:endParaRPr sz="24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400" dirty="0">
                <a:latin typeface="Comic Sans MS"/>
                <a:cs typeface="Comic Sans MS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1691639" y="3212592"/>
            <a:ext cx="5615940" cy="3232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406" y="494233"/>
            <a:ext cx="779780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z="2400" spc="-5" dirty="0">
                <a:solidFill>
                  <a:srgbClr val="00AF50"/>
                </a:solidFill>
                <a:latin typeface="Comic Sans MS"/>
                <a:cs typeface="Comic Sans MS"/>
              </a:rPr>
              <a:t>d. </a:t>
            </a:r>
            <a:r>
              <a:rPr sz="2400" spc="-10" dirty="0" err="1">
                <a:solidFill>
                  <a:srgbClr val="00AF50"/>
                </a:solidFill>
                <a:latin typeface="Comic Sans MS"/>
                <a:cs typeface="Comic Sans MS"/>
              </a:rPr>
              <a:t>Paisaje</a:t>
            </a:r>
            <a:r>
              <a:rPr sz="2400" spc="-25" dirty="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AF50"/>
                </a:solidFill>
                <a:latin typeface="Comic Sans MS"/>
                <a:cs typeface="Comic Sans MS"/>
              </a:rPr>
              <a:t>urbano</a:t>
            </a:r>
            <a:endParaRPr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2885"/>
              </a:spcBef>
              <a:tabLst>
                <a:tab pos="5636895" algn="l"/>
                <a:tab pos="5843270" algn="l"/>
              </a:tabLst>
            </a:pPr>
            <a:r>
              <a:rPr sz="2400" dirty="0">
                <a:latin typeface="Comic Sans MS"/>
                <a:cs typeface="Comic Sans MS"/>
              </a:rPr>
              <a:t>Es aquel que esta </a:t>
            </a:r>
            <a:r>
              <a:rPr sz="2400" spc="-5" dirty="0">
                <a:latin typeface="Comic Sans MS"/>
                <a:cs typeface="Comic Sans MS"/>
              </a:rPr>
              <a:t>habitado </a:t>
            </a:r>
            <a:r>
              <a:rPr sz="2400" dirty="0">
                <a:latin typeface="Comic Sans MS"/>
                <a:cs typeface="Comic Sans MS"/>
              </a:rPr>
              <a:t>por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un</a:t>
            </a:r>
            <a:r>
              <a:rPr sz="2400" spc="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gran	número de  personas, posee variedad de edificaciones que no están  </a:t>
            </a:r>
            <a:r>
              <a:rPr sz="2400" dirty="0">
                <a:latin typeface="Comic Sans MS"/>
                <a:cs typeface="Comic Sans MS"/>
              </a:rPr>
              <a:t>en el </a:t>
            </a:r>
            <a:r>
              <a:rPr sz="2400" spc="-5" dirty="0">
                <a:latin typeface="Comic Sans MS"/>
                <a:cs typeface="Comic Sans MS"/>
              </a:rPr>
              <a:t>paisaje rural </a:t>
            </a:r>
            <a:r>
              <a:rPr sz="2400" dirty="0">
                <a:latin typeface="Comic Sans MS"/>
                <a:cs typeface="Comic Sans MS"/>
              </a:rPr>
              <a:t>, es </a:t>
            </a:r>
            <a:r>
              <a:rPr sz="2400" spc="-5" dirty="0">
                <a:latin typeface="Comic Sans MS"/>
                <a:cs typeface="Comic Sans MS"/>
              </a:rPr>
              <a:t>característico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de	</a:t>
            </a:r>
            <a:r>
              <a:rPr sz="2400" dirty="0">
                <a:latin typeface="Comic Sans MS"/>
                <a:cs typeface="Comic Sans MS"/>
              </a:rPr>
              <a:t>las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ciudades.</a:t>
            </a:r>
            <a:endParaRPr sz="2400" dirty="0">
              <a:latin typeface="Comic Sans MS"/>
              <a:cs typeface="Comic Sans MS"/>
            </a:endParaRPr>
          </a:p>
          <a:p>
            <a:pPr marL="12700" marR="15875">
              <a:lnSpc>
                <a:spcPct val="100000"/>
              </a:lnSpc>
            </a:pPr>
            <a:r>
              <a:rPr sz="2400" dirty="0">
                <a:latin typeface="Comic Sans MS"/>
                <a:cs typeface="Comic Sans MS"/>
              </a:rPr>
              <a:t>Tiene edificios, </a:t>
            </a:r>
            <a:r>
              <a:rPr sz="2400" spc="-5" dirty="0">
                <a:latin typeface="Comic Sans MS"/>
                <a:cs typeface="Comic Sans MS"/>
              </a:rPr>
              <a:t>avenidas, </a:t>
            </a:r>
            <a:r>
              <a:rPr sz="2400" dirty="0">
                <a:latin typeface="Comic Sans MS"/>
                <a:cs typeface="Comic Sans MS"/>
              </a:rPr>
              <a:t>monumentos, parques,</a:t>
            </a:r>
            <a:r>
              <a:rPr sz="2400" spc="-1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centro  </a:t>
            </a:r>
            <a:r>
              <a:rPr sz="2400" dirty="0">
                <a:latin typeface="Comic Sans MS"/>
                <a:cs typeface="Comic Sans MS"/>
              </a:rPr>
              <a:t>comerciales </a:t>
            </a:r>
            <a:r>
              <a:rPr sz="2400" spc="-5" dirty="0">
                <a:latin typeface="Comic Sans MS"/>
                <a:cs typeface="Comic Sans MS"/>
              </a:rPr>
              <a:t>entre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otros.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6272" y="3500628"/>
            <a:ext cx="4123944" cy="293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831" y="1484375"/>
            <a:ext cx="8641080" cy="509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26970" y="0"/>
            <a:ext cx="4022090" cy="6867525"/>
            <a:chOff x="5126970" y="0"/>
            <a:chExt cx="4022090" cy="6867525"/>
          </a:xfrm>
        </p:grpSpPr>
        <p:sp>
          <p:nvSpPr>
            <p:cNvPr id="4" name="object 4"/>
            <p:cNvSpPr/>
            <p:nvPr/>
          </p:nvSpPr>
          <p:spPr>
            <a:xfrm>
              <a:off x="5131542" y="4182281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6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30"/>
                  </a:lnTo>
                  <a:lnTo>
                    <a:pt x="2505454" y="2936930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39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2"/>
                  </a:lnTo>
                  <a:lnTo>
                    <a:pt x="1065405" y="6145234"/>
                  </a:lnTo>
                  <a:lnTo>
                    <a:pt x="1065165" y="5890784"/>
                  </a:lnTo>
                  <a:lnTo>
                    <a:pt x="1064711" y="5585510"/>
                  </a:lnTo>
                  <a:lnTo>
                    <a:pt x="1063982" y="5229435"/>
                  </a:lnTo>
                  <a:lnTo>
                    <a:pt x="1062782" y="4771727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60436" y="4903644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5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Qué elementos </a:t>
            </a:r>
            <a:r>
              <a:rPr dirty="0"/>
              <a:t>puedes </a:t>
            </a:r>
            <a:r>
              <a:rPr spc="-5" dirty="0"/>
              <a:t>agregar </a:t>
            </a:r>
            <a:r>
              <a:rPr dirty="0"/>
              <a:t>para </a:t>
            </a:r>
            <a:r>
              <a:rPr spc="-5" dirty="0"/>
              <a:t>que </a:t>
            </a:r>
            <a:r>
              <a:rPr dirty="0"/>
              <a:t>el </a:t>
            </a:r>
            <a:r>
              <a:rPr spc="-10" dirty="0"/>
              <a:t>paisaje </a:t>
            </a:r>
            <a:r>
              <a:rPr dirty="0"/>
              <a:t>se  convierta en </a:t>
            </a:r>
            <a:r>
              <a:rPr spc="-5" dirty="0"/>
              <a:t>un paisaje</a:t>
            </a:r>
            <a:r>
              <a:rPr spc="-45" dirty="0"/>
              <a:t> </a:t>
            </a:r>
            <a:r>
              <a:rPr spc="-5" dirty="0"/>
              <a:t>urbano.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566673"/>
            <a:ext cx="801878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AF50"/>
                </a:solidFill>
                <a:latin typeface="Comic Sans MS"/>
                <a:cs typeface="Comic Sans MS"/>
              </a:rPr>
              <a:t>Bibliografía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  <a:tabLst>
                <a:tab pos="1143635" algn="l"/>
              </a:tabLst>
            </a:pPr>
            <a:r>
              <a:rPr sz="2400" spc="-5" dirty="0">
                <a:latin typeface="Comic Sans MS"/>
                <a:cs typeface="Comic Sans MS"/>
              </a:rPr>
              <a:t>Plazas,	R. </a:t>
            </a:r>
            <a:r>
              <a:rPr sz="2400" dirty="0">
                <a:latin typeface="Comic Sans MS"/>
                <a:cs typeface="Comic Sans MS"/>
              </a:rPr>
              <a:t>( </a:t>
            </a:r>
            <a:r>
              <a:rPr sz="2400" spc="-5" dirty="0">
                <a:latin typeface="Comic Sans MS"/>
                <a:cs typeface="Comic Sans MS"/>
              </a:rPr>
              <a:t>2013). Integrado primaria 3. Bogotá </a:t>
            </a:r>
            <a:r>
              <a:rPr sz="2400" dirty="0">
                <a:latin typeface="Comic Sans MS"/>
                <a:cs typeface="Comic Sans MS"/>
              </a:rPr>
              <a:t>:</a:t>
            </a:r>
            <a:r>
              <a:rPr sz="2400" spc="-9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Norma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S.</a:t>
            </a:r>
            <a:r>
              <a:rPr sz="2400" spc="-10" dirty="0">
                <a:latin typeface="Comic Sans MS"/>
                <a:cs typeface="Comic Sans MS"/>
              </a:rPr>
              <a:t> A.</a:t>
            </a:r>
            <a:endParaRPr sz="2400">
              <a:latin typeface="Comic Sans MS"/>
              <a:cs typeface="Comic Sans MS"/>
            </a:endParaRPr>
          </a:p>
          <a:p>
            <a:pPr marL="12700" marR="376555">
              <a:lnSpc>
                <a:spcPct val="200000"/>
              </a:lnSpc>
            </a:pPr>
            <a:r>
              <a:rPr sz="2400" spc="-5" dirty="0">
                <a:solidFill>
                  <a:srgbClr val="00AF50"/>
                </a:solidFill>
                <a:latin typeface="Comic Sans MS"/>
                <a:cs typeface="Comic Sans MS"/>
              </a:rPr>
              <a:t>Webgrafía  </a:t>
            </a:r>
            <a:r>
              <a:rPr sz="24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omic Sans MS"/>
                <a:cs typeface="Comic Sans MS"/>
                <a:hlinkClick r:id="rId2"/>
              </a:rPr>
              <a:t>http://sp.depositphotos.com/27378143/stock-photo-</a:t>
            </a:r>
            <a:endParaRPr sz="2400">
              <a:latin typeface="Comic Sans MS"/>
              <a:cs typeface="Comic Sans MS"/>
            </a:endParaRPr>
          </a:p>
          <a:p>
            <a:pPr marL="12700" marR="1356995">
              <a:lnSpc>
                <a:spcPct val="100000"/>
              </a:lnSpc>
              <a:spcBef>
                <a:spcPts val="5"/>
              </a:spcBef>
            </a:pPr>
            <a:r>
              <a:rPr sz="2400" u="heavy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omic Sans MS"/>
                <a:cs typeface="Comic Sans MS"/>
                <a:hlinkClick r:id="rId2"/>
              </a:rPr>
              <a:t>city.html </a:t>
            </a:r>
            <a:r>
              <a:rPr sz="2400" dirty="0">
                <a:solidFill>
                  <a:srgbClr val="99C93B"/>
                </a:solidFill>
                <a:latin typeface="Comic Sans MS"/>
                <a:cs typeface="Comic Sans MS"/>
              </a:rPr>
              <a:t> </a:t>
            </a:r>
            <a:r>
              <a:rPr sz="24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omic Sans MS"/>
                <a:cs typeface="Comic Sans MS"/>
                <a:hlinkClick r:id="rId3"/>
              </a:rPr>
              <a:t>https://flamboyanas.wordpress.com/juegos-2/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9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208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 Rounded MT Bold</vt:lpstr>
      <vt:lpstr>Bahnschrift Condensed</vt:lpstr>
      <vt:lpstr>Calibri</vt:lpstr>
      <vt:lpstr>Comic Sans MS</vt:lpstr>
      <vt:lpstr>Office Theme</vt:lpstr>
      <vt:lpstr>SOCIALES   I PERÍODO </vt:lpstr>
      <vt:lpstr>Presentación de PowerPoint</vt:lpstr>
      <vt:lpstr>El paisaje Es el conjunto de elementos que nos rodea y  que podemos observar, este puede variar según los  elementos que lo componen.</vt:lpstr>
      <vt:lpstr>Presentación de PowerPoint</vt:lpstr>
      <vt:lpstr>Presentación de PowerPoint</vt:lpstr>
      <vt:lpstr>Qué elementos puedes agregar para que el paisaje se  convierta en un paisaje urbano.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SOCIALES   I PERÍODO </dc:title>
  <dc:creator>FAMILIA VH</dc:creator>
  <cp:lastModifiedBy>Sandra Hernandez</cp:lastModifiedBy>
  <cp:revision>2</cp:revision>
  <dcterms:created xsi:type="dcterms:W3CDTF">2021-03-09T22:30:48Z</dcterms:created>
  <dcterms:modified xsi:type="dcterms:W3CDTF">2021-03-09T22:44:06Z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