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70" r:id="rId5"/>
    <p:sldId id="275" r:id="rId6"/>
    <p:sldId id="273" r:id="rId7"/>
    <p:sldId id="276" r:id="rId8"/>
  </p:sldIdLst>
  <p:sldSz cx="7772400" cy="100584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BCC7"/>
    <a:srgbClr val="ADD0AF"/>
    <a:srgbClr val="F2DD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179" autoAdjust="0"/>
  </p:normalViewPr>
  <p:slideViewPr>
    <p:cSldViewPr snapToGrid="0" showGuides="1">
      <p:cViewPr varScale="1">
        <p:scale>
          <a:sx n="76" d="100"/>
          <a:sy n="76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2205"/>
    </p:cViewPr>
  </p:sorterViewPr>
  <p:notesViewPr>
    <p:cSldViewPr snapToGrid="0">
      <p:cViewPr varScale="1">
        <p:scale>
          <a:sx n="99" d="100"/>
          <a:sy n="99" d="100"/>
        </p:scale>
        <p:origin x="28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155CDE60-E95F-4909-A156-72E2BC6F0F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C16F1C-7725-4C4D-9575-6B2B902721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40521F4-FF43-4AFE-9C0D-41F210F09438}" type="datetime1">
              <a:rPr lang="es-ES" smtClean="0"/>
              <a:t>21/02/2021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EEE2C83-2A2B-4870-B432-032AD2C9CC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D048F310-2CF3-424C-B31A-C212CC43D69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2FB8216-D1CD-4218-A6D3-1C9E8038CB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3327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774734F-30DB-419F-BCF3-14185E6CDC46}" type="datetime1">
              <a:rPr lang="es-ES" noProof="0" smtClean="0"/>
              <a:t>21/02/2021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AE94FEF-7CD6-44E4-9123-D40C136902E2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9143832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AE94FEF-7CD6-44E4-9123-D40C136902E2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8906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AC597D6E-AB07-4848-92C4-AD5EA22B0DA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7772400" cy="10058400"/>
          </a:xfrm>
          <a:solidFill>
            <a:schemeClr val="accent6"/>
          </a:solidFill>
        </p:spPr>
        <p:txBody>
          <a:bodyPr rtlCol="0">
            <a:normAutofit/>
          </a:bodyPr>
          <a:lstStyle>
            <a:lvl1pPr>
              <a:defRPr sz="2000"/>
            </a:lvl1pPr>
          </a:lstStyle>
          <a:p>
            <a:pPr rtl="0"/>
            <a:r>
              <a:rPr lang="es-ES" noProof="0"/>
              <a:t>Agregar imagen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457200" y="2468880"/>
            <a:ext cx="6858000" cy="1325880"/>
          </a:xfrm>
        </p:spPr>
        <p:txBody>
          <a:bodyPr rtlCol="0" anchor="b">
            <a:noAutofit/>
          </a:bodyPr>
          <a:lstStyle>
            <a:lvl1pPr algn="ctr">
              <a:defRPr sz="88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agregar un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2130552" y="5907024"/>
            <a:ext cx="3502152" cy="36576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pPr rtl="0"/>
            <a:r>
              <a:rPr lang="es-ES" noProof="0"/>
              <a:t>Haga clic para agregar texto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241FA91-13AC-4591-A66E-07DC8A842CC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79576" y="3867912"/>
            <a:ext cx="5413248" cy="1682496"/>
          </a:xfrm>
        </p:spPr>
        <p:txBody>
          <a:bodyPr rtlCol="0">
            <a:normAutofit/>
          </a:bodyPr>
          <a:lstStyle>
            <a:lvl1pPr algn="ctr">
              <a:lnSpc>
                <a:spcPts val="2500"/>
              </a:lnSpc>
              <a:spcBef>
                <a:spcPts val="0"/>
              </a:spcBef>
              <a:defRPr sz="20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F006D63F-344E-4E43-857E-019ED6D3DA1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814816"/>
            <a:ext cx="6858000" cy="832104"/>
          </a:xfrm>
        </p:spPr>
        <p:txBody>
          <a:bodyPr rtlCol="0">
            <a:noAutofit/>
          </a:bodyPr>
          <a:lstStyle>
            <a:lvl1pPr algn="ctr">
              <a:lnSpc>
                <a:spcPts val="21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Haga clic para agregar texto</a:t>
            </a:r>
          </a:p>
        </p:txBody>
      </p:sp>
    </p:spTree>
    <p:extLst>
      <p:ext uri="{BB962C8B-B14F-4D97-AF65-F5344CB8AC3E}">
        <p14:creationId xmlns:p14="http://schemas.microsoft.com/office/powerpoint/2010/main" val="42368696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AC597D6E-AB07-4848-92C4-AD5EA22B0DA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7772400" cy="10058400"/>
          </a:xfrm>
          <a:solidFill>
            <a:schemeClr val="tx2"/>
          </a:solidFill>
        </p:spPr>
        <p:txBody>
          <a:bodyPr rtlCol="0">
            <a:normAutofit/>
          </a:bodyPr>
          <a:lstStyle>
            <a:lvl1pPr algn="l">
              <a:defRPr sz="2000"/>
            </a:lvl1pPr>
          </a:lstStyle>
          <a:p>
            <a:pPr rtl="0"/>
            <a:r>
              <a:rPr lang="es-ES" noProof="0"/>
              <a:t>Agregar imagen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457200" y="996696"/>
            <a:ext cx="6858000" cy="1280160"/>
          </a:xfrm>
        </p:spPr>
        <p:txBody>
          <a:bodyPr rtlCol="0" anchor="b">
            <a:noAutofit/>
          </a:bodyPr>
          <a:lstStyle>
            <a:lvl1pPr algn="l">
              <a:defRPr sz="9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dirty="0"/>
              <a:t>Haga clic para agregar un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57200" y="4197096"/>
            <a:ext cx="5486400" cy="402336"/>
          </a:xfrm>
        </p:spPr>
        <p:txBody>
          <a:bodyPr rtlCol="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pPr rtl="0"/>
            <a:r>
              <a:rPr lang="es-ES" noProof="0"/>
              <a:t>Haga clic para agregar texto 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BA4C315-6BC0-4353-8933-71CE75201C9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313432"/>
            <a:ext cx="6858000" cy="1545336"/>
          </a:xfrm>
        </p:spPr>
        <p:txBody>
          <a:bodyPr rtlCol="0">
            <a:normAutofit/>
          </a:bodyPr>
          <a:lstStyle>
            <a:lvl1pPr algn="l">
              <a:lnSpc>
                <a:spcPts val="2800"/>
              </a:lnSpc>
              <a:spcBef>
                <a:spcPts val="0"/>
              </a:spcBef>
              <a:defRPr sz="20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8DFDEA4F-F05C-40A7-982B-4730BA5B52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8897112"/>
            <a:ext cx="6812280" cy="832104"/>
          </a:xfrm>
        </p:spPr>
        <p:txBody>
          <a:bodyPr rtlCol="0"/>
          <a:lstStyle>
            <a:lvl1pPr algn="l">
              <a:defRPr sz="1600">
                <a:solidFill>
                  <a:schemeClr val="tx1"/>
                </a:solidFill>
              </a:defRPr>
            </a:lvl1pPr>
            <a:lvl2pPr algn="ctr">
              <a:defRPr sz="1600">
                <a:solidFill>
                  <a:schemeClr val="bg1"/>
                </a:solidFill>
              </a:defRPr>
            </a:lvl2pPr>
            <a:lvl3pPr algn="ctr">
              <a:defRPr sz="16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Haga clic para agregar texto</a:t>
            </a:r>
          </a:p>
        </p:txBody>
      </p:sp>
    </p:spTree>
    <p:extLst>
      <p:ext uri="{BB962C8B-B14F-4D97-AF65-F5344CB8AC3E}">
        <p14:creationId xmlns:p14="http://schemas.microsoft.com/office/powerpoint/2010/main" val="229922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E258F9B5-B148-4877-BE11-91F08168C01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7772400" cy="5029200"/>
          </a:xfrm>
          <a:solidFill>
            <a:schemeClr val="accent1"/>
          </a:solidFill>
        </p:spPr>
        <p:txBody>
          <a:bodyPr rtlCol="0">
            <a:normAutofit/>
          </a:bodyPr>
          <a:lstStyle>
            <a:lvl1pPr>
              <a:defRPr sz="2000"/>
            </a:lvl1pPr>
          </a:lstStyle>
          <a:p>
            <a:pPr rtl="0"/>
            <a:r>
              <a:rPr lang="es-ES" noProof="0"/>
              <a:t>Agregar imagen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2BA62F-C25E-44A7-A531-61581F21D4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3400" y="5458968"/>
            <a:ext cx="6705600" cy="1261872"/>
          </a:xfrm>
        </p:spPr>
        <p:txBody>
          <a:bodyPr rtlCol="0" anchor="b">
            <a:noAutofit/>
          </a:bodyPr>
          <a:lstStyle>
            <a:lvl1pPr algn="ctr">
              <a:defRPr sz="88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HAGA CLIC para agregar un 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339032-B0DB-424E-A4B9-8F18CB8253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3400" y="6784848"/>
            <a:ext cx="6705600" cy="1527048"/>
          </a:xfrm>
        </p:spPr>
        <p:txBody>
          <a:bodyPr rtlCol="0">
            <a:normAutofit/>
          </a:bodyPr>
          <a:lstStyle>
            <a:lvl1pPr marL="0" indent="0" algn="ctr">
              <a:lnSpc>
                <a:spcPts val="28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agregar texto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54546D20-E4BF-4968-86B7-6049ADCDF71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48840" y="8604504"/>
            <a:ext cx="3474720" cy="402336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agregar texto</a:t>
            </a:r>
          </a:p>
        </p:txBody>
      </p:sp>
      <p:sp>
        <p:nvSpPr>
          <p:cNvPr id="11" name="Marcador de texto 9">
            <a:extLst>
              <a:ext uri="{FF2B5EF4-FFF2-40B4-BE49-F238E27FC236}">
                <a16:creationId xmlns:a16="http://schemas.microsoft.com/office/drawing/2014/main" id="{C07373AA-FD05-4AC0-9533-661934D7FE3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9299448"/>
            <a:ext cx="6705600" cy="33832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agregar texto</a:t>
            </a:r>
          </a:p>
        </p:txBody>
      </p:sp>
    </p:spTree>
    <p:extLst>
      <p:ext uri="{BB962C8B-B14F-4D97-AF65-F5344CB8AC3E}">
        <p14:creationId xmlns:p14="http://schemas.microsoft.com/office/powerpoint/2010/main" val="195074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136463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7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None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448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4608" userDrawn="1">
          <p15:clr>
            <a:srgbClr val="F26B43"/>
          </p15:clr>
        </p15:guide>
        <p15:guide id="4" orient="horz" pos="3168" userDrawn="1">
          <p15:clr>
            <a:srgbClr val="F26B43"/>
          </p15:clr>
        </p15:guide>
        <p15:guide id="5" orient="horz" pos="6048" userDrawn="1">
          <p15:clr>
            <a:srgbClr val="F26B43"/>
          </p15:clr>
        </p15:guide>
        <p15:guide id="6" orient="horz" pos="2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Marcador de posición de imagen 15" descr="Una ilustración del sol con cielos azules, una oveja saltando sobre una colina verde con flores y una valla blanca..">
            <a:extLst>
              <a:ext uri="{FF2B5EF4-FFF2-40B4-BE49-F238E27FC236}">
                <a16:creationId xmlns:a16="http://schemas.microsoft.com/office/drawing/2014/main" id="{D5DC5983-A92B-41E0-B5B0-CA22A7A6F45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" y="-25400"/>
            <a:ext cx="7772400" cy="10058400"/>
          </a:xfrm>
        </p:spPr>
      </p:pic>
      <p:sp>
        <p:nvSpPr>
          <p:cNvPr id="10" name="Título 9">
            <a:extLst>
              <a:ext uri="{FF2B5EF4-FFF2-40B4-BE49-F238E27FC236}">
                <a16:creationId xmlns:a16="http://schemas.microsoft.com/office/drawing/2014/main" id="{73BF435C-1A58-4C8F-8EEB-E21634AE3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000" y="3158236"/>
            <a:ext cx="4470400" cy="2788920"/>
          </a:xfrm>
        </p:spPr>
        <p:txBody>
          <a:bodyPr rtlCol="0"/>
          <a:lstStyle/>
          <a:p>
            <a:pPr rtl="0"/>
            <a:r>
              <a:rPr lang="es-ES" sz="9600" dirty="0"/>
              <a:t>Mi Diario de</a:t>
            </a:r>
            <a:br>
              <a:rPr lang="es-ES" sz="9600" dirty="0"/>
            </a:br>
            <a:r>
              <a:rPr lang="es-ES" sz="9600" dirty="0"/>
              <a:t>campo </a:t>
            </a:r>
          </a:p>
        </p:txBody>
      </p:sp>
    </p:spTree>
    <p:extLst>
      <p:ext uri="{BB962C8B-B14F-4D97-AF65-F5344CB8AC3E}">
        <p14:creationId xmlns:p14="http://schemas.microsoft.com/office/powerpoint/2010/main" val="3892574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6ECA32A-3F31-44CE-922F-187B1AA797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1480" y="705104"/>
            <a:ext cx="6446520" cy="7333996"/>
          </a:xfrm>
        </p:spPr>
        <p:txBody>
          <a:bodyPr>
            <a:normAutofit/>
          </a:bodyPr>
          <a:lstStyle/>
          <a:p>
            <a:r>
              <a:rPr lang="es-CO" sz="2800" b="1" dirty="0">
                <a:solidFill>
                  <a:srgbClr val="FF0000"/>
                </a:solidFill>
              </a:rPr>
              <a:t>COMO DEBO DILIGENCIAR MI DIARIO DE CAMPO</a:t>
            </a:r>
          </a:p>
          <a:p>
            <a:endParaRPr lang="es-CO" sz="2800" dirty="0"/>
          </a:p>
          <a:p>
            <a:pPr marL="457200" indent="-457200" algn="l">
              <a:buFont typeface="+mj-lt"/>
              <a:buAutoNum type="arabicPeriod"/>
            </a:pPr>
            <a:r>
              <a:rPr lang="es-CO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viernes de cada semana realizare el registro de crecimiento de  mi planta.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registro siempre debo realizar el dibujo o  puedo pegar una foto del crecimiento de mi planta.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CO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 vez que realicemos una nueva siembra debemos realizar la ficha técnica llenada la primera vez.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s-MX" sz="28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Riega </a:t>
            </a:r>
            <a:r>
              <a:rPr lang="es-MX" sz="2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las semillas una vez </a:t>
            </a:r>
            <a:r>
              <a:rPr lang="es-MX" sz="28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s-MX" sz="2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2 a 3 días, de modo que el suelo esté siempre húmedo</a:t>
            </a:r>
            <a:endParaRPr lang="es-CO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s-CO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Diligenciarlo con mucho amor  y cuidado . </a:t>
            </a:r>
          </a:p>
          <a:p>
            <a:pPr marL="457200" indent="-457200" algn="l">
              <a:buFont typeface="+mj-lt"/>
              <a:buAutoNum type="arabicPeriod"/>
            </a:pPr>
            <a:endParaRPr lang="es-CO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837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A4563EAC-B3E0-4716-95D7-14DA324F1EE9}"/>
              </a:ext>
            </a:extLst>
          </p:cNvPr>
          <p:cNvSpPr txBox="1"/>
          <p:nvPr/>
        </p:nvSpPr>
        <p:spPr>
          <a:xfrm>
            <a:off x="520700" y="787400"/>
            <a:ext cx="6718300" cy="78483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/>
              <a:t>Paso a paso de la siembra del frijol  </a:t>
            </a:r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19057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1CE589FE-DCA4-4F03-959C-1612BAD01853}"/>
              </a:ext>
            </a:extLst>
          </p:cNvPr>
          <p:cNvSpPr txBox="1"/>
          <p:nvPr/>
        </p:nvSpPr>
        <p:spPr>
          <a:xfrm>
            <a:off x="3081813" y="635000"/>
            <a:ext cx="2629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FF0000"/>
                </a:solidFill>
              </a:rPr>
              <a:t>FICHA TÉCNICA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24D6369-7043-4C42-BA58-C8BF875FCCEB}"/>
              </a:ext>
            </a:extLst>
          </p:cNvPr>
          <p:cNvSpPr txBox="1"/>
          <p:nvPr/>
        </p:nvSpPr>
        <p:spPr>
          <a:xfrm>
            <a:off x="889000" y="2032000"/>
            <a:ext cx="40767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CO" sz="2000" b="1" dirty="0">
                <a:solidFill>
                  <a:srgbClr val="FF0000"/>
                </a:solidFill>
              </a:rPr>
              <a:t>Cultivo: </a:t>
            </a:r>
            <a:r>
              <a:rPr lang="es-CO" sz="2000" dirty="0"/>
              <a:t>_____________________</a:t>
            </a:r>
          </a:p>
          <a:p>
            <a:pPr>
              <a:lnSpc>
                <a:spcPct val="150000"/>
              </a:lnSpc>
            </a:pPr>
            <a:r>
              <a:rPr lang="es-CO" sz="2000" b="1" dirty="0">
                <a:solidFill>
                  <a:srgbClr val="FF0000"/>
                </a:solidFill>
              </a:rPr>
              <a:t>Familia :</a:t>
            </a:r>
            <a:r>
              <a:rPr lang="es-CO" sz="2000" dirty="0">
                <a:solidFill>
                  <a:srgbClr val="FF0000"/>
                </a:solidFill>
              </a:rPr>
              <a:t> </a:t>
            </a:r>
            <a:r>
              <a:rPr lang="es-CO" sz="2000" dirty="0"/>
              <a:t>_____________________</a:t>
            </a:r>
          </a:p>
          <a:p>
            <a:pPr>
              <a:lnSpc>
                <a:spcPct val="150000"/>
              </a:lnSpc>
            </a:pPr>
            <a:r>
              <a:rPr lang="es-CO" sz="2000" b="1" dirty="0">
                <a:solidFill>
                  <a:srgbClr val="FF0000"/>
                </a:solidFill>
              </a:rPr>
              <a:t>Fecha de siembra o plantación:</a:t>
            </a:r>
            <a:r>
              <a:rPr lang="es-CO" sz="2000" b="1" dirty="0"/>
              <a:t>___________________</a:t>
            </a:r>
          </a:p>
          <a:p>
            <a:pPr>
              <a:lnSpc>
                <a:spcPct val="150000"/>
              </a:lnSpc>
            </a:pPr>
            <a:r>
              <a:rPr lang="es-CO" sz="2000" b="1" dirty="0">
                <a:solidFill>
                  <a:srgbClr val="FF0000"/>
                </a:solidFill>
              </a:rPr>
              <a:t>Número de ejemplares sembrados : </a:t>
            </a:r>
            <a:r>
              <a:rPr lang="es-CO" sz="2000" dirty="0"/>
              <a:t>____________________</a:t>
            </a:r>
          </a:p>
          <a:p>
            <a:endParaRPr lang="es-CO" dirty="0"/>
          </a:p>
          <a:p>
            <a:endParaRPr lang="es-CO" dirty="0"/>
          </a:p>
          <a:p>
            <a:endParaRPr lang="es-CO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63B7D75-B65C-4726-BA94-F8918FD9D4E0}"/>
              </a:ext>
            </a:extLst>
          </p:cNvPr>
          <p:cNvSpPr/>
          <p:nvPr/>
        </p:nvSpPr>
        <p:spPr>
          <a:xfrm>
            <a:off x="5143500" y="1714500"/>
            <a:ext cx="1968500" cy="2971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84A0560-D1DB-48B0-A102-6AA2130B7792}"/>
              </a:ext>
            </a:extLst>
          </p:cNvPr>
          <p:cNvSpPr txBox="1"/>
          <p:nvPr/>
        </p:nvSpPr>
        <p:spPr>
          <a:xfrm>
            <a:off x="889000" y="5256412"/>
            <a:ext cx="375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</a:rPr>
              <a:t>Labores semanales: </a:t>
            </a:r>
          </a:p>
          <a:p>
            <a:r>
              <a:rPr lang="es-CO" b="1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11" name="Tabla 11">
            <a:extLst>
              <a:ext uri="{FF2B5EF4-FFF2-40B4-BE49-F238E27FC236}">
                <a16:creationId xmlns:a16="http://schemas.microsoft.com/office/drawing/2014/main" id="{EAF1D280-A3E3-4AED-B521-162A7514A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667552"/>
              </p:ext>
            </p:extLst>
          </p:nvPr>
        </p:nvGraphicFramePr>
        <p:xfrm>
          <a:off x="419100" y="5725319"/>
          <a:ext cx="6692900" cy="3493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883">
                  <a:extLst>
                    <a:ext uri="{9D8B030D-6E8A-4147-A177-3AD203B41FA5}">
                      <a16:colId xmlns:a16="http://schemas.microsoft.com/office/drawing/2014/main" val="3845015020"/>
                    </a:ext>
                  </a:extLst>
                </a:gridCol>
                <a:gridCol w="3070051">
                  <a:extLst>
                    <a:ext uri="{9D8B030D-6E8A-4147-A177-3AD203B41FA5}">
                      <a16:colId xmlns:a16="http://schemas.microsoft.com/office/drawing/2014/main" val="394477625"/>
                    </a:ext>
                  </a:extLst>
                </a:gridCol>
                <a:gridCol w="2230966">
                  <a:extLst>
                    <a:ext uri="{9D8B030D-6E8A-4147-A177-3AD203B41FA5}">
                      <a16:colId xmlns:a16="http://schemas.microsoft.com/office/drawing/2014/main" val="6113950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FECHA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DATOS OBSERVADOS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IMAGEN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990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962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3534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a oficina">
  <a:themeElements>
    <a:clrScheme name="Daycar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8B4AE"/>
      </a:accent1>
      <a:accent2>
        <a:srgbClr val="FFE277"/>
      </a:accent2>
      <a:accent3>
        <a:srgbClr val="FFB367"/>
      </a:accent3>
      <a:accent4>
        <a:srgbClr val="FFC000"/>
      </a:accent4>
      <a:accent5>
        <a:srgbClr val="FFE2BC"/>
      </a:accent5>
      <a:accent6>
        <a:srgbClr val="5B9BD5"/>
      </a:accent6>
      <a:hlink>
        <a:srgbClr val="0563C1"/>
      </a:hlink>
      <a:folHlink>
        <a:srgbClr val="954F72"/>
      </a:folHlink>
    </a:clrScheme>
    <a:fontScheme name="Custom 11">
      <a:majorFont>
        <a:latin typeface="The Serif Hand Black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5280510.tgt.Office_45139371_TF33628850_Win32_OJ105742776" id="{C0458E74-6709-4BE3-8965-4DED4FAAFF31}" vid="{293BF2E8-F92E-4180-A491-AF696BBA866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75E6E8B-FEB3-47D0-9A75-3A7DCD5CCE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212A65-3456-48D2-939C-4E06F6ABB1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F7DB2A-620B-44CB-8C18-BFFD0CC812C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Prospecto de guardería</Template>
  <TotalTime>30</TotalTime>
  <Words>125</Words>
  <Application>Microsoft Office PowerPoint</Application>
  <PresentationFormat>Personalizado</PresentationFormat>
  <Paragraphs>57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Avenir Next LT Pro</vt:lpstr>
      <vt:lpstr>Calibri</vt:lpstr>
      <vt:lpstr>The Serif Hand Black</vt:lpstr>
      <vt:lpstr>Tema de la oficina</vt:lpstr>
      <vt:lpstr>Mi Diario de campo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 Diario de campo</dc:title>
  <dc:creator>Sandra Hernandez</dc:creator>
  <cp:lastModifiedBy>Sandra Hernandez</cp:lastModifiedBy>
  <cp:revision>4</cp:revision>
  <dcterms:created xsi:type="dcterms:W3CDTF">2021-02-22T02:49:17Z</dcterms:created>
  <dcterms:modified xsi:type="dcterms:W3CDTF">2021-02-22T03:19:37Z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