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9"/>
  </p:notesMasterIdLst>
  <p:handoutMasterIdLst>
    <p:handoutMasterId r:id="rId10"/>
  </p:handoutMasterIdLst>
  <p:sldIdLst>
    <p:sldId id="270" r:id="rId5"/>
    <p:sldId id="275" r:id="rId6"/>
    <p:sldId id="273" r:id="rId7"/>
    <p:sldId id="276" r:id="rId8"/>
  </p:sldIdLst>
  <p:sldSz cx="7772400" cy="10058400"/>
  <p:notesSz cx="6858000" cy="9144000"/>
  <p:defaultTextStyle>
    <a:defPPr rtl="0"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FBCC7"/>
    <a:srgbClr val="ADD0AF"/>
    <a:srgbClr val="F2DD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3179" autoAdjust="0"/>
  </p:normalViewPr>
  <p:slideViewPr>
    <p:cSldViewPr snapToGrid="0" showGuides="1">
      <p:cViewPr varScale="1">
        <p:scale>
          <a:sx n="76" d="100"/>
          <a:sy n="76" d="100"/>
        </p:scale>
        <p:origin x="43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40" d="100"/>
        <a:sy n="140" d="100"/>
      </p:scale>
      <p:origin x="0" y="-2205"/>
    </p:cViewPr>
  </p:sorterViewPr>
  <p:notesViewPr>
    <p:cSldViewPr snapToGrid="0">
      <p:cViewPr varScale="1">
        <p:scale>
          <a:sx n="99" d="100"/>
          <a:sy n="99" d="100"/>
        </p:scale>
        <p:origin x="2820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>
            <a:extLst>
              <a:ext uri="{FF2B5EF4-FFF2-40B4-BE49-F238E27FC236}">
                <a16:creationId xmlns:a16="http://schemas.microsoft.com/office/drawing/2014/main" id="{155CDE60-E95F-4909-A156-72E2BC6F0F5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s-ES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1CC16F1C-7725-4C4D-9575-6B2B9027219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140521F4-FF43-4AFE-9C0D-41F210F09438}" type="datetime1">
              <a:rPr lang="es-ES" smtClean="0"/>
              <a:t>21/02/2021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0EEE2C83-2A2B-4870-B432-032AD2C9CC9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s-ES"/>
          </a:p>
        </p:txBody>
      </p:sp>
      <p:sp>
        <p:nvSpPr>
          <p:cNvPr id="5" name="Marcador de posición de número de diapositiva 4">
            <a:extLst>
              <a:ext uri="{FF2B5EF4-FFF2-40B4-BE49-F238E27FC236}">
                <a16:creationId xmlns:a16="http://schemas.microsoft.com/office/drawing/2014/main" id="{D048F310-2CF3-424C-B31A-C212CC43D69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D2FB8216-D1CD-4218-A6D3-1C9E8038CB4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033274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s-ES" noProof="0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7774734F-30DB-419F-BCF3-14185E6CDC46}" type="datetime1">
              <a:rPr lang="es-ES" noProof="0" smtClean="0"/>
              <a:t>21/02/2021</a:t>
            </a:fld>
            <a:endParaRPr lang="es-ES" noProof="0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s-ES" noProof="0"/>
          </a:p>
        </p:txBody>
      </p:sp>
      <p:sp>
        <p:nvSpPr>
          <p:cNvPr id="5" name="Marcador de posición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es-ES" noProof="0"/>
              <a:t>Editar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s-ES" noProof="0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9AE94FEF-7CD6-44E4-9123-D40C136902E2}" type="slidenum">
              <a:rPr lang="es-ES" noProof="0" smtClean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291438328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9AE94FEF-7CD6-44E4-9123-D40C136902E2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989065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arcador de posición de imagen 7">
            <a:extLst>
              <a:ext uri="{FF2B5EF4-FFF2-40B4-BE49-F238E27FC236}">
                <a16:creationId xmlns:a16="http://schemas.microsoft.com/office/drawing/2014/main" id="{AC597D6E-AB07-4848-92C4-AD5EA22B0DA7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7772400" cy="10058400"/>
          </a:xfrm>
          <a:solidFill>
            <a:schemeClr val="accent6"/>
          </a:solidFill>
        </p:spPr>
        <p:txBody>
          <a:bodyPr rtlCol="0">
            <a:normAutofit/>
          </a:bodyPr>
          <a:lstStyle>
            <a:lvl1pPr>
              <a:defRPr sz="2000"/>
            </a:lvl1pPr>
          </a:lstStyle>
          <a:p>
            <a:pPr rtl="0"/>
            <a:r>
              <a:rPr lang="es-ES" noProof="0"/>
              <a:t>Agregar imagen</a:t>
            </a:r>
          </a:p>
        </p:txBody>
      </p:sp>
      <p:sp>
        <p:nvSpPr>
          <p:cNvPr id="2" name="Título 1"/>
          <p:cNvSpPr>
            <a:spLocks noGrp="1"/>
          </p:cNvSpPr>
          <p:nvPr>
            <p:ph type="ctrTitle" hasCustomPrompt="1"/>
          </p:nvPr>
        </p:nvSpPr>
        <p:spPr>
          <a:xfrm>
            <a:off x="457200" y="2468880"/>
            <a:ext cx="6858000" cy="1325880"/>
          </a:xfrm>
        </p:spPr>
        <p:txBody>
          <a:bodyPr rtlCol="0" anchor="b">
            <a:noAutofit/>
          </a:bodyPr>
          <a:lstStyle>
            <a:lvl1pPr algn="ctr">
              <a:defRPr sz="8800" b="1">
                <a:solidFill>
                  <a:schemeClr val="bg1"/>
                </a:solidFill>
              </a:defRPr>
            </a:lvl1pPr>
          </a:lstStyle>
          <a:p>
            <a:pPr rtl="0"/>
            <a:r>
              <a:rPr lang="es-ES" noProof="0"/>
              <a:t>Haga clic para agregar un título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 hasCustomPrompt="1"/>
          </p:nvPr>
        </p:nvSpPr>
        <p:spPr>
          <a:xfrm>
            <a:off x="2130552" y="5907024"/>
            <a:ext cx="3502152" cy="365760"/>
          </a:xfrm>
        </p:spPr>
        <p:txBody>
          <a:bodyPr rtlCol="0">
            <a:normAutofit/>
          </a:bodyPr>
          <a:lstStyle>
            <a:lvl1pPr marL="0" indent="0" algn="ctr">
              <a:buNone/>
              <a:defRPr sz="2000">
                <a:solidFill>
                  <a:schemeClr val="bg1"/>
                </a:solidFill>
              </a:defRPr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pPr rtl="0"/>
            <a:r>
              <a:rPr lang="es-ES" noProof="0"/>
              <a:t>Haga clic para agregar texto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241FA91-13AC-4591-A66E-07DC8A842CC3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179576" y="3867912"/>
            <a:ext cx="5413248" cy="1682496"/>
          </a:xfrm>
        </p:spPr>
        <p:txBody>
          <a:bodyPr rtlCol="0">
            <a:normAutofit/>
          </a:bodyPr>
          <a:lstStyle>
            <a:lvl1pPr algn="ctr">
              <a:lnSpc>
                <a:spcPts val="2500"/>
              </a:lnSpc>
              <a:spcBef>
                <a:spcPts val="0"/>
              </a:spcBef>
              <a:defRPr sz="2000">
                <a:solidFill>
                  <a:schemeClr val="bg1"/>
                </a:solidFill>
              </a:defRPr>
            </a:lvl1pPr>
          </a:lstStyle>
          <a:p>
            <a:pPr lvl="0" rtl="0"/>
            <a:r>
              <a:rPr lang="es-ES" noProof="0"/>
              <a:t>Haga clic para agregar texto</a:t>
            </a:r>
          </a:p>
        </p:txBody>
      </p:sp>
      <p:sp>
        <p:nvSpPr>
          <p:cNvPr id="9" name="Marcador de texto 8">
            <a:extLst>
              <a:ext uri="{FF2B5EF4-FFF2-40B4-BE49-F238E27FC236}">
                <a16:creationId xmlns:a16="http://schemas.microsoft.com/office/drawing/2014/main" id="{F006D63F-344E-4E43-857E-019ED6D3DA11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57200" y="8814816"/>
            <a:ext cx="6858000" cy="832104"/>
          </a:xfrm>
        </p:spPr>
        <p:txBody>
          <a:bodyPr rtlCol="0">
            <a:noAutofit/>
          </a:bodyPr>
          <a:lstStyle>
            <a:lvl1pPr algn="ctr">
              <a:lnSpc>
                <a:spcPts val="2100"/>
              </a:lnSpc>
              <a:spcBef>
                <a:spcPts val="0"/>
              </a:spcBef>
              <a:defRPr sz="1600">
                <a:solidFill>
                  <a:schemeClr val="bg1"/>
                </a:solidFill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>
              <a:defRPr sz="16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</a:lstStyle>
          <a:p>
            <a:pPr lvl="0" rtl="0"/>
            <a:r>
              <a:rPr lang="es-ES" noProof="0"/>
              <a:t>Haga clic para agregar texto</a:t>
            </a:r>
          </a:p>
        </p:txBody>
      </p:sp>
    </p:spTree>
    <p:extLst>
      <p:ext uri="{BB962C8B-B14F-4D97-AF65-F5344CB8AC3E}">
        <p14:creationId xmlns:p14="http://schemas.microsoft.com/office/powerpoint/2010/main" val="423686960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arcador de posición de imagen 7">
            <a:extLst>
              <a:ext uri="{FF2B5EF4-FFF2-40B4-BE49-F238E27FC236}">
                <a16:creationId xmlns:a16="http://schemas.microsoft.com/office/drawing/2014/main" id="{AC597D6E-AB07-4848-92C4-AD5EA22B0DA7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7772400" cy="10058400"/>
          </a:xfrm>
          <a:solidFill>
            <a:schemeClr val="tx2"/>
          </a:solidFill>
        </p:spPr>
        <p:txBody>
          <a:bodyPr rtlCol="0">
            <a:normAutofit/>
          </a:bodyPr>
          <a:lstStyle>
            <a:lvl1pPr algn="l">
              <a:defRPr sz="2000"/>
            </a:lvl1pPr>
          </a:lstStyle>
          <a:p>
            <a:pPr rtl="0"/>
            <a:r>
              <a:rPr lang="es-ES" noProof="0"/>
              <a:t>Agregar imagen</a:t>
            </a:r>
          </a:p>
        </p:txBody>
      </p:sp>
      <p:sp>
        <p:nvSpPr>
          <p:cNvPr id="2" name="Título 1"/>
          <p:cNvSpPr>
            <a:spLocks noGrp="1"/>
          </p:cNvSpPr>
          <p:nvPr>
            <p:ph type="ctrTitle" hasCustomPrompt="1"/>
          </p:nvPr>
        </p:nvSpPr>
        <p:spPr>
          <a:xfrm>
            <a:off x="457200" y="996696"/>
            <a:ext cx="6858000" cy="1280160"/>
          </a:xfrm>
        </p:spPr>
        <p:txBody>
          <a:bodyPr rtlCol="0" anchor="b">
            <a:noAutofit/>
          </a:bodyPr>
          <a:lstStyle>
            <a:lvl1pPr algn="l">
              <a:defRPr sz="9000" b="1">
                <a:solidFill>
                  <a:schemeClr val="bg1"/>
                </a:solidFill>
              </a:defRPr>
            </a:lvl1pPr>
          </a:lstStyle>
          <a:p>
            <a:pPr rtl="0"/>
            <a:r>
              <a:rPr lang="es-ES" noProof="0" dirty="0"/>
              <a:t>Haga clic para agregar un título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 hasCustomPrompt="1"/>
          </p:nvPr>
        </p:nvSpPr>
        <p:spPr>
          <a:xfrm>
            <a:off x="457200" y="4197096"/>
            <a:ext cx="5486400" cy="402336"/>
          </a:xfrm>
        </p:spPr>
        <p:txBody>
          <a:bodyPr rtlCol="0">
            <a:normAutofit/>
          </a:bodyPr>
          <a:lstStyle>
            <a:lvl1pPr marL="0" indent="0" algn="l">
              <a:buNone/>
              <a:defRPr sz="2000">
                <a:solidFill>
                  <a:schemeClr val="bg1"/>
                </a:solidFill>
              </a:defRPr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pPr rtl="0"/>
            <a:r>
              <a:rPr lang="es-ES" noProof="0"/>
              <a:t>Haga clic para agregar texto 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6BA4C315-6BC0-4353-8933-71CE75201C9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57200" y="2313432"/>
            <a:ext cx="6858000" cy="1545336"/>
          </a:xfrm>
        </p:spPr>
        <p:txBody>
          <a:bodyPr rtlCol="0">
            <a:normAutofit/>
          </a:bodyPr>
          <a:lstStyle>
            <a:lvl1pPr algn="l">
              <a:lnSpc>
                <a:spcPts val="2800"/>
              </a:lnSpc>
              <a:spcBef>
                <a:spcPts val="0"/>
              </a:spcBef>
              <a:defRPr sz="2000">
                <a:solidFill>
                  <a:schemeClr val="bg1"/>
                </a:solidFill>
              </a:defRPr>
            </a:lvl1pPr>
          </a:lstStyle>
          <a:p>
            <a:pPr lvl="0" rtl="0"/>
            <a:r>
              <a:rPr lang="es-ES" noProof="0"/>
              <a:t>Haga clic para agregar texto</a:t>
            </a:r>
          </a:p>
        </p:txBody>
      </p:sp>
      <p:sp>
        <p:nvSpPr>
          <p:cNvPr id="7" name="Marcador de texto 6">
            <a:extLst>
              <a:ext uri="{FF2B5EF4-FFF2-40B4-BE49-F238E27FC236}">
                <a16:creationId xmlns:a16="http://schemas.microsoft.com/office/drawing/2014/main" id="{8DFDEA4F-F05C-40A7-982B-4730BA5B52D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57200" y="8897112"/>
            <a:ext cx="6812280" cy="832104"/>
          </a:xfrm>
        </p:spPr>
        <p:txBody>
          <a:bodyPr rtlCol="0"/>
          <a:lstStyle>
            <a:lvl1pPr algn="l">
              <a:defRPr sz="1600">
                <a:solidFill>
                  <a:schemeClr val="tx1"/>
                </a:solidFill>
              </a:defRPr>
            </a:lvl1pPr>
            <a:lvl2pPr algn="ctr">
              <a:defRPr sz="1600">
                <a:solidFill>
                  <a:schemeClr val="bg1"/>
                </a:solidFill>
              </a:defRPr>
            </a:lvl2pPr>
            <a:lvl3pPr algn="ctr">
              <a:defRPr sz="1600">
                <a:solidFill>
                  <a:schemeClr val="bg1"/>
                </a:solidFill>
              </a:defRPr>
            </a:lvl3pPr>
            <a:lvl4pPr algn="ctr">
              <a:defRPr sz="1600">
                <a:solidFill>
                  <a:schemeClr val="bg1"/>
                </a:solidFill>
              </a:defRPr>
            </a:lvl4pPr>
            <a:lvl5pPr algn="ctr">
              <a:defRPr sz="1600">
                <a:solidFill>
                  <a:schemeClr val="bg1"/>
                </a:solidFill>
              </a:defRPr>
            </a:lvl5pPr>
          </a:lstStyle>
          <a:p>
            <a:pPr lvl="0" rtl="0"/>
            <a:r>
              <a:rPr lang="es-ES" noProof="0"/>
              <a:t>Haga clic para agregar texto</a:t>
            </a:r>
          </a:p>
        </p:txBody>
      </p:sp>
    </p:spTree>
    <p:extLst>
      <p:ext uri="{BB962C8B-B14F-4D97-AF65-F5344CB8AC3E}">
        <p14:creationId xmlns:p14="http://schemas.microsoft.com/office/powerpoint/2010/main" val="22992267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apositiva de títul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arcador de posición de imagen 7">
            <a:extLst>
              <a:ext uri="{FF2B5EF4-FFF2-40B4-BE49-F238E27FC236}">
                <a16:creationId xmlns:a16="http://schemas.microsoft.com/office/drawing/2014/main" id="{E258F9B5-B148-4877-BE11-91F08168C01F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1"/>
            <a:ext cx="7772400" cy="5029200"/>
          </a:xfrm>
          <a:solidFill>
            <a:schemeClr val="accent1"/>
          </a:solidFill>
        </p:spPr>
        <p:txBody>
          <a:bodyPr rtlCol="0">
            <a:normAutofit/>
          </a:bodyPr>
          <a:lstStyle>
            <a:lvl1pPr>
              <a:defRPr sz="2000"/>
            </a:lvl1pPr>
          </a:lstStyle>
          <a:p>
            <a:pPr rtl="0"/>
            <a:r>
              <a:rPr lang="es-ES" noProof="0"/>
              <a:t>Agregar imagen</a:t>
            </a: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302BA62F-C25E-44A7-A531-61581F21D4E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33400" y="5458968"/>
            <a:ext cx="6705600" cy="1261872"/>
          </a:xfrm>
        </p:spPr>
        <p:txBody>
          <a:bodyPr rtlCol="0" anchor="b">
            <a:noAutofit/>
          </a:bodyPr>
          <a:lstStyle>
            <a:lvl1pPr algn="ctr">
              <a:defRPr sz="8800" b="1" i="0">
                <a:solidFill>
                  <a:schemeClr val="bg1"/>
                </a:solidFill>
                <a:latin typeface="+mj-lt"/>
              </a:defRPr>
            </a:lvl1pPr>
          </a:lstStyle>
          <a:p>
            <a:pPr rtl="0"/>
            <a:r>
              <a:rPr lang="es-ES" noProof="0"/>
              <a:t>HAGA CLIC para agregar un título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4339032-B0DB-424E-A4B9-8F18CB82539D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33400" y="6784848"/>
            <a:ext cx="6705600" cy="1527048"/>
          </a:xfrm>
        </p:spPr>
        <p:txBody>
          <a:bodyPr rtlCol="0">
            <a:normAutofit/>
          </a:bodyPr>
          <a:lstStyle>
            <a:lvl1pPr marL="0" indent="0" algn="ctr">
              <a:lnSpc>
                <a:spcPts val="2800"/>
              </a:lnSpc>
              <a:spcBef>
                <a:spcPts val="0"/>
              </a:spcBef>
              <a:buNone/>
              <a:defRPr sz="20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es-ES" noProof="0"/>
              <a:t>Haga clic para agregar texto</a:t>
            </a:r>
          </a:p>
        </p:txBody>
      </p:sp>
      <p:sp>
        <p:nvSpPr>
          <p:cNvPr id="10" name="Marcador de texto 9">
            <a:extLst>
              <a:ext uri="{FF2B5EF4-FFF2-40B4-BE49-F238E27FC236}">
                <a16:creationId xmlns:a16="http://schemas.microsoft.com/office/drawing/2014/main" id="{54546D20-E4BF-4968-86B7-6049ADCDF71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148840" y="8604504"/>
            <a:ext cx="3474720" cy="402336"/>
          </a:xfrm>
        </p:spPr>
        <p:txBody>
          <a:bodyPr rtlCol="0">
            <a:normAutofit/>
          </a:bodyPr>
          <a:lstStyle>
            <a:lvl1pPr marL="0" indent="0" algn="ctr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 rtl="0"/>
            <a:r>
              <a:rPr lang="es-ES" noProof="0"/>
              <a:t>Haga clic para agregar texto</a:t>
            </a:r>
          </a:p>
        </p:txBody>
      </p:sp>
      <p:sp>
        <p:nvSpPr>
          <p:cNvPr id="11" name="Marcador de texto 9">
            <a:extLst>
              <a:ext uri="{FF2B5EF4-FFF2-40B4-BE49-F238E27FC236}">
                <a16:creationId xmlns:a16="http://schemas.microsoft.com/office/drawing/2014/main" id="{C07373AA-FD05-4AC0-9533-661934D7FE34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33400" y="9299448"/>
            <a:ext cx="6705600" cy="338328"/>
          </a:xfrm>
        </p:spPr>
        <p:txBody>
          <a:bodyPr rtlCol="0">
            <a:normAutofit/>
          </a:bodyPr>
          <a:lstStyle>
            <a:lvl1pPr marL="0" indent="0" algn="ctr"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 rtl="0"/>
            <a:r>
              <a:rPr lang="es-ES" noProof="0"/>
              <a:t>Haga clic para agregar texto</a:t>
            </a:r>
          </a:p>
        </p:txBody>
      </p:sp>
    </p:spTree>
    <p:extLst>
      <p:ext uri="{BB962C8B-B14F-4D97-AF65-F5344CB8AC3E}">
        <p14:creationId xmlns:p14="http://schemas.microsoft.com/office/powerpoint/2010/main" val="19507452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título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posición de texto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es-ES" noProof="0"/>
              <a:t>Editar estilos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41364636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5" r:id="rId2"/>
    <p:sldLayoutId id="2147483678" r:id="rId3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None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indent="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None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indent="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None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indent="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None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None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2448" userDrawn="1">
          <p15:clr>
            <a:srgbClr val="F26B43"/>
          </p15:clr>
        </p15:guide>
        <p15:guide id="2" pos="288" userDrawn="1">
          <p15:clr>
            <a:srgbClr val="F26B43"/>
          </p15:clr>
        </p15:guide>
        <p15:guide id="3" pos="4608" userDrawn="1">
          <p15:clr>
            <a:srgbClr val="F26B43"/>
          </p15:clr>
        </p15:guide>
        <p15:guide id="4" orient="horz" pos="3168" userDrawn="1">
          <p15:clr>
            <a:srgbClr val="F26B43"/>
          </p15:clr>
        </p15:guide>
        <p15:guide id="5" orient="horz" pos="6048" userDrawn="1">
          <p15:clr>
            <a:srgbClr val="F26B43"/>
          </p15:clr>
        </p15:guide>
        <p15:guide id="6" orient="horz" pos="28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Marcador de posición de imagen 15" descr="Una ilustración del sol con cielos azules, una oveja saltando sobre una colina verde con flores y una valla blanca..">
            <a:extLst>
              <a:ext uri="{FF2B5EF4-FFF2-40B4-BE49-F238E27FC236}">
                <a16:creationId xmlns:a16="http://schemas.microsoft.com/office/drawing/2014/main" id="{D5DC5983-A92B-41E0-B5B0-CA22A7A6F45E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6200" y="-25400"/>
            <a:ext cx="7772400" cy="10058400"/>
          </a:xfrm>
        </p:spPr>
      </p:pic>
      <p:sp>
        <p:nvSpPr>
          <p:cNvPr id="10" name="Título 9">
            <a:extLst>
              <a:ext uri="{FF2B5EF4-FFF2-40B4-BE49-F238E27FC236}">
                <a16:creationId xmlns:a16="http://schemas.microsoft.com/office/drawing/2014/main" id="{73BF435C-1A58-4C8F-8EEB-E21634AE3D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51000" y="3158236"/>
            <a:ext cx="4470400" cy="2788920"/>
          </a:xfrm>
        </p:spPr>
        <p:txBody>
          <a:bodyPr rtlCol="0"/>
          <a:lstStyle/>
          <a:p>
            <a:pPr rtl="0"/>
            <a:r>
              <a:rPr lang="es-ES" sz="9600" dirty="0"/>
              <a:t>Mi Diario de</a:t>
            </a:r>
            <a:br>
              <a:rPr lang="es-ES" sz="9600" dirty="0"/>
            </a:br>
            <a:r>
              <a:rPr lang="es-ES" sz="9600" dirty="0"/>
              <a:t>campo </a:t>
            </a:r>
          </a:p>
        </p:txBody>
      </p:sp>
    </p:spTree>
    <p:extLst>
      <p:ext uri="{BB962C8B-B14F-4D97-AF65-F5344CB8AC3E}">
        <p14:creationId xmlns:p14="http://schemas.microsoft.com/office/powerpoint/2010/main" val="38925747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76ECA32A-3F31-44CE-922F-187B1AA7972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11480" y="705104"/>
            <a:ext cx="6446520" cy="7333996"/>
          </a:xfrm>
        </p:spPr>
        <p:txBody>
          <a:bodyPr>
            <a:normAutofit/>
          </a:bodyPr>
          <a:lstStyle/>
          <a:p>
            <a:r>
              <a:rPr lang="es-CO" sz="2800" b="1" dirty="0">
                <a:solidFill>
                  <a:srgbClr val="FF0000"/>
                </a:solidFill>
              </a:rPr>
              <a:t>COMO DEBO DILIGENCIAR MI DIARIO DE CAMPO</a:t>
            </a:r>
          </a:p>
          <a:p>
            <a:endParaRPr lang="es-CO" sz="2800" dirty="0"/>
          </a:p>
          <a:p>
            <a:pPr marL="457200" indent="-457200" algn="l">
              <a:buFont typeface="+mj-lt"/>
              <a:buAutoNum type="arabicPeriod"/>
            </a:pPr>
            <a:r>
              <a:rPr lang="es-CO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Los viernes de cada semana realizare el registro de crecimiento de  mi planta.</a:t>
            </a:r>
          </a:p>
          <a:p>
            <a:pPr marL="457200" indent="-457200" algn="l">
              <a:buFont typeface="+mj-lt"/>
              <a:buAutoNum type="arabicPeriod"/>
            </a:pPr>
            <a:r>
              <a:rPr lang="es-CO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 el registro siempre debo realizar el dibujo o  puedo pegar una foto del crecimiento de mi planta. </a:t>
            </a:r>
          </a:p>
          <a:p>
            <a:pPr marL="457200" indent="-457200" algn="l">
              <a:buFont typeface="+mj-lt"/>
              <a:buAutoNum type="arabicPeriod"/>
            </a:pPr>
            <a:r>
              <a:rPr lang="es-CO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Cada vez que realicemos una nueva siembra debemos realizar la ficha técnica llenada la primera vez.</a:t>
            </a:r>
          </a:p>
          <a:p>
            <a:pPr marL="457200" indent="-457200" algn="l">
              <a:buFont typeface="+mj-lt"/>
              <a:buAutoNum type="arabicPeriod"/>
            </a:pPr>
            <a:r>
              <a:rPr lang="es-MX" sz="2800" dirty="0">
                <a:solidFill>
                  <a:srgbClr val="20212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Riega </a:t>
            </a:r>
            <a:r>
              <a:rPr lang="es-MX" sz="2800" b="0" i="0" dirty="0">
                <a:solidFill>
                  <a:srgbClr val="202124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las semillas una vez </a:t>
            </a:r>
            <a:r>
              <a:rPr lang="es-MX" sz="2800" b="1" i="0" dirty="0">
                <a:solidFill>
                  <a:srgbClr val="202124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cada</a:t>
            </a:r>
            <a:r>
              <a:rPr lang="es-MX" sz="2800" b="0" i="0" dirty="0">
                <a:solidFill>
                  <a:srgbClr val="202124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2 a 3 días, de modo que el suelo esté siempre húmedo</a:t>
            </a:r>
            <a:endParaRPr lang="es-CO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l">
              <a:buFont typeface="+mj-lt"/>
              <a:buAutoNum type="arabicPeriod"/>
            </a:pPr>
            <a:r>
              <a:rPr lang="es-CO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Diligenciarlo con mucho amor  y cuidado . </a:t>
            </a:r>
          </a:p>
          <a:p>
            <a:pPr marL="457200" indent="-457200" algn="l">
              <a:buFont typeface="+mj-lt"/>
              <a:buAutoNum type="arabicPeriod"/>
            </a:pPr>
            <a:endParaRPr lang="es-CO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08377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adroTexto 6">
            <a:extLst>
              <a:ext uri="{FF2B5EF4-FFF2-40B4-BE49-F238E27FC236}">
                <a16:creationId xmlns:a16="http://schemas.microsoft.com/office/drawing/2014/main" id="{A4563EAC-B3E0-4716-95D7-14DA324F1EE9}"/>
              </a:ext>
            </a:extLst>
          </p:cNvPr>
          <p:cNvSpPr txBox="1"/>
          <p:nvPr/>
        </p:nvSpPr>
        <p:spPr>
          <a:xfrm>
            <a:off x="520700" y="787400"/>
            <a:ext cx="6718300" cy="784830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CO" dirty="0"/>
              <a:t>Paso a paso de la siembra del frijol  </a:t>
            </a:r>
          </a:p>
          <a:p>
            <a:endParaRPr lang="es-CO" dirty="0"/>
          </a:p>
          <a:p>
            <a:endParaRPr lang="es-CO" dirty="0"/>
          </a:p>
          <a:p>
            <a:endParaRPr lang="es-CO" dirty="0"/>
          </a:p>
          <a:p>
            <a:endParaRPr lang="es-CO" dirty="0"/>
          </a:p>
          <a:p>
            <a:endParaRPr lang="es-CO" dirty="0"/>
          </a:p>
          <a:p>
            <a:endParaRPr lang="es-CO" dirty="0"/>
          </a:p>
          <a:p>
            <a:endParaRPr lang="es-CO" dirty="0"/>
          </a:p>
          <a:p>
            <a:endParaRPr lang="es-CO" dirty="0"/>
          </a:p>
          <a:p>
            <a:endParaRPr lang="es-CO" dirty="0"/>
          </a:p>
          <a:p>
            <a:endParaRPr lang="es-CO" dirty="0"/>
          </a:p>
          <a:p>
            <a:endParaRPr lang="es-CO" dirty="0"/>
          </a:p>
          <a:p>
            <a:endParaRPr lang="es-CO" dirty="0"/>
          </a:p>
          <a:p>
            <a:endParaRPr lang="es-CO" dirty="0"/>
          </a:p>
          <a:p>
            <a:endParaRPr lang="es-CO" dirty="0"/>
          </a:p>
          <a:p>
            <a:endParaRPr lang="es-CO" dirty="0"/>
          </a:p>
          <a:p>
            <a:endParaRPr lang="es-CO" dirty="0"/>
          </a:p>
          <a:p>
            <a:endParaRPr lang="es-CO" dirty="0"/>
          </a:p>
          <a:p>
            <a:endParaRPr lang="es-CO" dirty="0"/>
          </a:p>
          <a:p>
            <a:endParaRPr lang="es-CO" dirty="0"/>
          </a:p>
          <a:p>
            <a:endParaRPr lang="es-CO" dirty="0"/>
          </a:p>
          <a:p>
            <a:endParaRPr lang="es-CO" dirty="0"/>
          </a:p>
          <a:p>
            <a:endParaRPr lang="es-CO" dirty="0"/>
          </a:p>
          <a:p>
            <a:endParaRPr lang="es-CO" dirty="0"/>
          </a:p>
          <a:p>
            <a:endParaRPr lang="es-CO" dirty="0"/>
          </a:p>
          <a:p>
            <a:endParaRPr lang="es-CO" dirty="0"/>
          </a:p>
          <a:p>
            <a:endParaRPr lang="es-CO" dirty="0"/>
          </a:p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7190574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adroTexto 6">
            <a:extLst>
              <a:ext uri="{FF2B5EF4-FFF2-40B4-BE49-F238E27FC236}">
                <a16:creationId xmlns:a16="http://schemas.microsoft.com/office/drawing/2014/main" id="{1CE589FE-DCA4-4F03-959C-1612BAD01853}"/>
              </a:ext>
            </a:extLst>
          </p:cNvPr>
          <p:cNvSpPr txBox="1"/>
          <p:nvPr/>
        </p:nvSpPr>
        <p:spPr>
          <a:xfrm>
            <a:off x="3081813" y="635000"/>
            <a:ext cx="26293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2400" b="1" dirty="0">
                <a:solidFill>
                  <a:srgbClr val="FF0000"/>
                </a:solidFill>
              </a:rPr>
              <a:t>FICHA TÉCNICA 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B24D6369-7043-4C42-BA58-C8BF875FCCEB}"/>
              </a:ext>
            </a:extLst>
          </p:cNvPr>
          <p:cNvSpPr txBox="1"/>
          <p:nvPr/>
        </p:nvSpPr>
        <p:spPr>
          <a:xfrm>
            <a:off x="889000" y="2032000"/>
            <a:ext cx="40767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s-CO" sz="2000" b="1" dirty="0">
                <a:solidFill>
                  <a:srgbClr val="FF0000"/>
                </a:solidFill>
              </a:rPr>
              <a:t>Cultivo: </a:t>
            </a:r>
            <a:r>
              <a:rPr lang="es-CO" sz="2000" dirty="0"/>
              <a:t>_____________________</a:t>
            </a:r>
          </a:p>
          <a:p>
            <a:pPr>
              <a:lnSpc>
                <a:spcPct val="150000"/>
              </a:lnSpc>
            </a:pPr>
            <a:r>
              <a:rPr lang="es-CO" sz="2000" b="1" dirty="0">
                <a:solidFill>
                  <a:srgbClr val="FF0000"/>
                </a:solidFill>
              </a:rPr>
              <a:t>Familia :</a:t>
            </a:r>
            <a:r>
              <a:rPr lang="es-CO" sz="2000" dirty="0">
                <a:solidFill>
                  <a:srgbClr val="FF0000"/>
                </a:solidFill>
              </a:rPr>
              <a:t> </a:t>
            </a:r>
            <a:r>
              <a:rPr lang="es-CO" sz="2000" dirty="0"/>
              <a:t>_____________________</a:t>
            </a:r>
          </a:p>
          <a:p>
            <a:pPr>
              <a:lnSpc>
                <a:spcPct val="150000"/>
              </a:lnSpc>
            </a:pPr>
            <a:r>
              <a:rPr lang="es-CO" sz="2000" b="1" dirty="0">
                <a:solidFill>
                  <a:srgbClr val="FF0000"/>
                </a:solidFill>
              </a:rPr>
              <a:t>Fecha de siembra o plantación:</a:t>
            </a:r>
            <a:r>
              <a:rPr lang="es-CO" sz="2000" b="1" dirty="0"/>
              <a:t>___________________</a:t>
            </a:r>
          </a:p>
          <a:p>
            <a:pPr>
              <a:lnSpc>
                <a:spcPct val="150000"/>
              </a:lnSpc>
            </a:pPr>
            <a:r>
              <a:rPr lang="es-CO" sz="2000" b="1" dirty="0">
                <a:solidFill>
                  <a:srgbClr val="FF0000"/>
                </a:solidFill>
              </a:rPr>
              <a:t>Número de ejemplares sembrados : </a:t>
            </a:r>
            <a:r>
              <a:rPr lang="es-CO" sz="2000" dirty="0"/>
              <a:t>____________________</a:t>
            </a:r>
          </a:p>
          <a:p>
            <a:endParaRPr lang="es-CO" dirty="0"/>
          </a:p>
          <a:p>
            <a:endParaRPr lang="es-CO" dirty="0"/>
          </a:p>
          <a:p>
            <a:endParaRPr lang="es-CO" dirty="0"/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B63B7D75-B65C-4726-BA94-F8918FD9D4E0}"/>
              </a:ext>
            </a:extLst>
          </p:cNvPr>
          <p:cNvSpPr/>
          <p:nvPr/>
        </p:nvSpPr>
        <p:spPr>
          <a:xfrm>
            <a:off x="5143500" y="1714500"/>
            <a:ext cx="1968500" cy="29718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284A0560-D1DB-48B0-A102-6AA2130B7792}"/>
              </a:ext>
            </a:extLst>
          </p:cNvPr>
          <p:cNvSpPr txBox="1"/>
          <p:nvPr/>
        </p:nvSpPr>
        <p:spPr>
          <a:xfrm>
            <a:off x="889000" y="5256412"/>
            <a:ext cx="375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b="1" dirty="0">
                <a:solidFill>
                  <a:srgbClr val="FF0000"/>
                </a:solidFill>
              </a:rPr>
              <a:t>Labores semanales: </a:t>
            </a:r>
          </a:p>
          <a:p>
            <a:r>
              <a:rPr lang="es-CO" b="1" dirty="0">
                <a:solidFill>
                  <a:srgbClr val="FF0000"/>
                </a:solidFill>
              </a:rPr>
              <a:t> </a:t>
            </a:r>
          </a:p>
        </p:txBody>
      </p:sp>
      <p:graphicFrame>
        <p:nvGraphicFramePr>
          <p:cNvPr id="11" name="Tabla 11">
            <a:extLst>
              <a:ext uri="{FF2B5EF4-FFF2-40B4-BE49-F238E27FC236}">
                <a16:creationId xmlns:a16="http://schemas.microsoft.com/office/drawing/2014/main" id="{EAF1D280-A3E3-4AED-B521-162A7514A3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9667552"/>
              </p:ext>
            </p:extLst>
          </p:nvPr>
        </p:nvGraphicFramePr>
        <p:xfrm>
          <a:off x="419100" y="5725319"/>
          <a:ext cx="6692900" cy="34935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91883">
                  <a:extLst>
                    <a:ext uri="{9D8B030D-6E8A-4147-A177-3AD203B41FA5}">
                      <a16:colId xmlns:a16="http://schemas.microsoft.com/office/drawing/2014/main" val="3845015020"/>
                    </a:ext>
                  </a:extLst>
                </a:gridCol>
                <a:gridCol w="3070051">
                  <a:extLst>
                    <a:ext uri="{9D8B030D-6E8A-4147-A177-3AD203B41FA5}">
                      <a16:colId xmlns:a16="http://schemas.microsoft.com/office/drawing/2014/main" val="394477625"/>
                    </a:ext>
                  </a:extLst>
                </a:gridCol>
                <a:gridCol w="2230966">
                  <a:extLst>
                    <a:ext uri="{9D8B030D-6E8A-4147-A177-3AD203B41FA5}">
                      <a16:colId xmlns:a16="http://schemas.microsoft.com/office/drawing/2014/main" val="61139503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O" dirty="0"/>
                        <a:t>FECHA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dirty="0"/>
                        <a:t>DATOS OBSERVADOS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dirty="0"/>
                        <a:t>IMAGEN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49905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CO" dirty="0"/>
                    </a:p>
                    <a:p>
                      <a:endParaRPr lang="es-CO" dirty="0"/>
                    </a:p>
                    <a:p>
                      <a:endParaRPr lang="es-CO" dirty="0"/>
                    </a:p>
                    <a:p>
                      <a:endParaRPr lang="es-CO" dirty="0"/>
                    </a:p>
                    <a:p>
                      <a:endParaRPr lang="es-CO" dirty="0"/>
                    </a:p>
                    <a:p>
                      <a:endParaRPr lang="es-CO" dirty="0"/>
                    </a:p>
                    <a:p>
                      <a:endParaRPr lang="es-CO" dirty="0"/>
                    </a:p>
                    <a:p>
                      <a:endParaRPr lang="es-CO" dirty="0"/>
                    </a:p>
                    <a:p>
                      <a:endParaRPr lang="es-CO" dirty="0"/>
                    </a:p>
                    <a:p>
                      <a:endParaRPr lang="es-CO" dirty="0"/>
                    </a:p>
                    <a:p>
                      <a:endParaRPr lang="es-CO" dirty="0"/>
                    </a:p>
                    <a:p>
                      <a:endParaRPr lang="es-CO" dirty="0"/>
                    </a:p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29629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2335348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la oficina">
  <a:themeElements>
    <a:clrScheme name="Daycar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8B4AE"/>
      </a:accent1>
      <a:accent2>
        <a:srgbClr val="FFE277"/>
      </a:accent2>
      <a:accent3>
        <a:srgbClr val="FFB367"/>
      </a:accent3>
      <a:accent4>
        <a:srgbClr val="FFC000"/>
      </a:accent4>
      <a:accent5>
        <a:srgbClr val="FFE2BC"/>
      </a:accent5>
      <a:accent6>
        <a:srgbClr val="5B9BD5"/>
      </a:accent6>
      <a:hlink>
        <a:srgbClr val="0563C1"/>
      </a:hlink>
      <a:folHlink>
        <a:srgbClr val="954F72"/>
      </a:folHlink>
    </a:clrScheme>
    <a:fontScheme name="Custom 11">
      <a:majorFont>
        <a:latin typeface="The Serif Hand Black"/>
        <a:ea typeface=""/>
        <a:cs typeface=""/>
      </a:majorFont>
      <a:minorFont>
        <a:latin typeface="Avenir Next LT Pro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65280510.tgt.Office_45139371_TF33628850_Win32_OJ105742776" id="{C0458E74-6709-4BE3-8965-4DED4FAAFF31}" vid="{293BF2E8-F92E-4180-A491-AF696BBA8662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426e97fa315356fffbdcd9876fe988c2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14b8f0def80e6d70ce3def20c90759ae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275E6E8B-FEB3-47D0-9A75-3A7DCD5CCE3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7212A65-3456-48D2-939C-4E06F6ABB11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8F7DB2A-620B-44CB-8C18-BFFD0CC812CF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Prospecto de guardería</Template>
  <TotalTime>30</TotalTime>
  <Words>125</Words>
  <Application>Microsoft Office PowerPoint</Application>
  <PresentationFormat>Personalizado</PresentationFormat>
  <Paragraphs>57</Paragraphs>
  <Slides>4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9" baseType="lpstr">
      <vt:lpstr>Arial</vt:lpstr>
      <vt:lpstr>Avenir Next LT Pro</vt:lpstr>
      <vt:lpstr>Calibri</vt:lpstr>
      <vt:lpstr>The Serif Hand Black</vt:lpstr>
      <vt:lpstr>Tema de la oficina</vt:lpstr>
      <vt:lpstr>Mi Diario de campo 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 Diario de campo</dc:title>
  <dc:creator>Sandra Hernandez</dc:creator>
  <cp:lastModifiedBy>Sandra Hernandez</cp:lastModifiedBy>
  <cp:revision>4</cp:revision>
  <dcterms:created xsi:type="dcterms:W3CDTF">2021-02-22T02:49:17Z</dcterms:created>
  <dcterms:modified xsi:type="dcterms:W3CDTF">2021-02-22T03:19:37Z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