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93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072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0099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8865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3432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0472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5517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6500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6609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054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0509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607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8966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7392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990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011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3019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FE382E-8F3E-416E-86D6-D72DFDAC899F}" type="datetimeFigureOut">
              <a:rPr lang="es-CO" smtClean="0"/>
              <a:t>18/07/2021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7442C21-9CEF-474F-A11D-109AF404262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2808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D55BC6-6220-4ECB-BA58-A5F868280B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>
                <a:solidFill>
                  <a:srgbClr val="FF0000"/>
                </a:solidFill>
                <a:highlight>
                  <a:srgbClr val="000080"/>
                </a:highlight>
              </a:rPr>
              <a:t>E</a:t>
            </a:r>
            <a:r>
              <a:rPr lang="es-CO" dirty="0">
                <a:highlight>
                  <a:srgbClr val="000080"/>
                </a:highlight>
              </a:rPr>
              <a:t>lián </a:t>
            </a:r>
            <a:r>
              <a:rPr lang="es-CO" dirty="0">
                <a:solidFill>
                  <a:srgbClr val="FF0000"/>
                </a:solidFill>
                <a:highlight>
                  <a:srgbClr val="000080"/>
                </a:highlight>
              </a:rPr>
              <a:t>P</a:t>
            </a:r>
            <a:r>
              <a:rPr lang="es-CO" dirty="0">
                <a:highlight>
                  <a:srgbClr val="000080"/>
                </a:highlight>
              </a:rPr>
              <a:t>arra </a:t>
            </a:r>
            <a:r>
              <a:rPr lang="es-CO" dirty="0" err="1">
                <a:solidFill>
                  <a:srgbClr val="FF0000"/>
                </a:solidFill>
                <a:highlight>
                  <a:srgbClr val="000080"/>
                </a:highlight>
              </a:rPr>
              <a:t>C</a:t>
            </a:r>
            <a:r>
              <a:rPr lang="es-CO" dirty="0" err="1">
                <a:highlight>
                  <a:srgbClr val="000080"/>
                </a:highlight>
              </a:rPr>
              <a:t>atama</a:t>
            </a:r>
            <a:endParaRPr lang="es-CO" dirty="0">
              <a:solidFill>
                <a:srgbClr val="FF0000"/>
              </a:solidFill>
              <a:highlight>
                <a:srgbClr val="000080"/>
              </a:highlight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08E3C32-A062-4281-9D72-8EBC70F70A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s-CO" sz="5400" dirty="0">
                <a:solidFill>
                  <a:srgbClr val="FF0000"/>
                </a:solidFill>
                <a:highlight>
                  <a:srgbClr val="000080"/>
                </a:highlight>
              </a:rPr>
              <a:t>G</a:t>
            </a:r>
            <a:r>
              <a:rPr lang="es-CO" sz="5400" dirty="0">
                <a:solidFill>
                  <a:schemeClr val="tx2">
                    <a:lumMod val="20000"/>
                    <a:lumOff val="80000"/>
                  </a:schemeClr>
                </a:solidFill>
                <a:highlight>
                  <a:srgbClr val="000080"/>
                </a:highlight>
              </a:rPr>
              <a:t>rado</a:t>
            </a:r>
          </a:p>
          <a:p>
            <a:pPr algn="ctr"/>
            <a:r>
              <a:rPr lang="es-CO" sz="5400" dirty="0">
                <a:solidFill>
                  <a:srgbClr val="FF0000"/>
                </a:solidFill>
              </a:rPr>
              <a:t>4°</a:t>
            </a:r>
          </a:p>
        </p:txBody>
      </p:sp>
    </p:spTree>
    <p:extLst>
      <p:ext uri="{BB962C8B-B14F-4D97-AF65-F5344CB8AC3E}">
        <p14:creationId xmlns:p14="http://schemas.microsoft.com/office/powerpoint/2010/main" val="1049746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AEA52B-B1FB-4318-853C-FA9C983C2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717" y="3338818"/>
            <a:ext cx="8534400" cy="2638803"/>
          </a:xfrm>
        </p:spPr>
        <p:txBody>
          <a:bodyPr/>
          <a:lstStyle/>
          <a:p>
            <a:r>
              <a:rPr lang="es-CO" dirty="0">
                <a:solidFill>
                  <a:srgbClr val="FF0000"/>
                </a:solidFill>
                <a:highlight>
                  <a:srgbClr val="0000FF"/>
                </a:highlight>
              </a:rPr>
              <a:t>L</a:t>
            </a:r>
            <a:r>
              <a:rPr lang="es-CO" i="1" dirty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00FF"/>
                </a:highlight>
              </a:rPr>
              <a:t>a equidad es dar a cada quien lo que se merece y/o lo que le corresponde</a:t>
            </a:r>
            <a:r>
              <a:rPr lang="es-CO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00FF"/>
                </a:highlight>
              </a:rPr>
              <a:t>. h</a:t>
            </a:r>
            <a:r>
              <a:rPr lang="es-CO" i="1" dirty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00FF"/>
                </a:highlight>
              </a:rPr>
              <a:t>ace parte de la virtud de la justicia</a:t>
            </a:r>
            <a:r>
              <a:rPr lang="es-CO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00FF"/>
                </a:highlight>
              </a:rPr>
              <a:t>.</a:t>
            </a:r>
            <a:endParaRPr lang="es-CO" dirty="0">
              <a:solidFill>
                <a:srgbClr val="FF0000"/>
              </a:solidFill>
              <a:highlight>
                <a:srgbClr val="0000FF"/>
              </a:highligh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002C04-1EA6-40C2-BA67-D5ED5CB99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766" y="-159856"/>
            <a:ext cx="8534400" cy="3437466"/>
          </a:xfrm>
        </p:spPr>
        <p:txBody>
          <a:bodyPr>
            <a:normAutofit/>
          </a:bodyPr>
          <a:lstStyle/>
          <a:p>
            <a:pPr algn="ctr"/>
            <a:r>
              <a:rPr lang="es-CO" sz="6000" dirty="0">
                <a:solidFill>
                  <a:srgbClr val="FF0000"/>
                </a:solidFill>
              </a:rPr>
              <a:t>La Equidad</a:t>
            </a:r>
          </a:p>
        </p:txBody>
      </p:sp>
    </p:spTree>
    <p:extLst>
      <p:ext uri="{BB962C8B-B14F-4D97-AF65-F5344CB8AC3E}">
        <p14:creationId xmlns:p14="http://schemas.microsoft.com/office/powerpoint/2010/main" val="26008088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833FD279-4315-4876-A434-646458C0D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515" y="2590101"/>
            <a:ext cx="3657600" cy="13716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CO" sz="6600" b="1" cap="none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Equidad</a:t>
            </a:r>
          </a:p>
        </p:txBody>
      </p:sp>
      <p:pic>
        <p:nvPicPr>
          <p:cNvPr id="1028" name="Picture 4" descr="8.2 ¿Qué es la equidad? - ECONOSUBLIME">
            <a:extLst>
              <a:ext uri="{FF2B5EF4-FFF2-40B4-BE49-F238E27FC236}">
                <a16:creationId xmlns:a16="http://schemas.microsoft.com/office/drawing/2014/main" id="{42B419D9-3608-48CC-BA4A-AACBBE8827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27" y="685800"/>
            <a:ext cx="6132353" cy="535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920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06F606D0-EFE8-4B7B-86B7-E2AB8457B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13" y="1777688"/>
            <a:ext cx="11895590" cy="3759046"/>
          </a:xfrm>
        </p:spPr>
        <p:txBody>
          <a:bodyPr>
            <a:normAutofit/>
          </a:bodyPr>
          <a:lstStyle/>
          <a:p>
            <a:pPr algn="ctr"/>
            <a:r>
              <a:rPr lang="es-CO" sz="9600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00FF"/>
                </a:highlight>
              </a:rPr>
              <a:t>Gracias por prestar atención</a:t>
            </a:r>
          </a:p>
        </p:txBody>
      </p:sp>
    </p:spTree>
    <p:extLst>
      <p:ext uri="{BB962C8B-B14F-4D97-AF65-F5344CB8AC3E}">
        <p14:creationId xmlns:p14="http://schemas.microsoft.com/office/powerpoint/2010/main" val="3506236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61</TotalTime>
  <Words>41</Words>
  <Application>Microsoft Office PowerPoint</Application>
  <PresentationFormat>Panorámica</PresentationFormat>
  <Paragraphs>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Sector</vt:lpstr>
      <vt:lpstr>Elián Parra Catama</vt:lpstr>
      <vt:lpstr>La equidad es dar a cada quien lo que se merece y/o lo que le corresponde. hace parte de la virtud de la justicia.</vt:lpstr>
      <vt:lpstr>Equidad</vt:lpstr>
      <vt:lpstr>Gracias por prestar atención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Elián Parra Catama</dc:title>
  <dc:creator>USUARI0</dc:creator>
  <cp:lastModifiedBy>USUARI0</cp:lastModifiedBy>
  <cp:revision>7</cp:revision>
  <dcterms:created xsi:type="dcterms:W3CDTF">2021-07-18T21:45:51Z</dcterms:created>
  <dcterms:modified xsi:type="dcterms:W3CDTF">2021-07-18T22:47:25Z</dcterms:modified>
</cp:coreProperties>
</file>