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53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378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17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010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43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98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1257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0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213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191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558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2AA4DEA-B664-4DFD-B295-B8C5BE1B91C1}" type="datetimeFigureOut">
              <a:rPr lang="es-CO" smtClean="0"/>
              <a:t>24/07/2021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34DE97-F656-46A7-A440-A4D8D712AE45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00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692792-702C-4BD6-AC05-494A9D2D2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FF0000"/>
                </a:solidFill>
              </a:rPr>
              <a:t>LAS ESTRELLAS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679DAE-6811-41E1-BB8B-127B24D191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s-CO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CO" sz="4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lián</a:t>
            </a:r>
            <a:r>
              <a:rPr lang="es-CO" sz="4800" dirty="0">
                <a:solidFill>
                  <a:schemeClr val="tx1"/>
                </a:solidFill>
              </a:rPr>
              <a:t> </a:t>
            </a:r>
            <a:r>
              <a:rPr lang="es-CO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CO" sz="4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</a:t>
            </a:r>
            <a:r>
              <a:rPr lang="es-CO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CO" sz="4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atama</a:t>
            </a:r>
            <a:r>
              <a:rPr lang="es-CO" sz="4800" dirty="0" err="1">
                <a:solidFill>
                  <a:schemeClr val="bg1"/>
                </a:solidFill>
              </a:rPr>
              <a:t>TAMA</a:t>
            </a:r>
            <a:endParaRPr lang="es-CO" sz="4800" dirty="0">
              <a:solidFill>
                <a:schemeClr val="bg1"/>
              </a:solidFill>
            </a:endParaRPr>
          </a:p>
          <a:p>
            <a:pPr algn="ctr"/>
            <a:r>
              <a:rPr lang="es-CO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4°</a:t>
            </a:r>
          </a:p>
        </p:txBody>
      </p:sp>
      <p:sp>
        <p:nvSpPr>
          <p:cNvPr id="4" name="Estrella: 5 puntas 3">
            <a:extLst>
              <a:ext uri="{FF2B5EF4-FFF2-40B4-BE49-F238E27FC236}">
                <a16:creationId xmlns:a16="http://schemas.microsoft.com/office/drawing/2014/main" id="{0CAA0DDF-A956-4273-961A-D5CA80C40FDD}"/>
              </a:ext>
            </a:extLst>
          </p:cNvPr>
          <p:cNvSpPr/>
          <p:nvPr/>
        </p:nvSpPr>
        <p:spPr>
          <a:xfrm rot="20077626">
            <a:off x="2776756" y="906011"/>
            <a:ext cx="1593908" cy="1501629"/>
          </a:xfrm>
          <a:prstGeom prst="star5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Estrella: 5 puntas 4">
            <a:extLst>
              <a:ext uri="{FF2B5EF4-FFF2-40B4-BE49-F238E27FC236}">
                <a16:creationId xmlns:a16="http://schemas.microsoft.com/office/drawing/2014/main" id="{627F0D5E-E685-4B0B-8214-65560842C240}"/>
              </a:ext>
            </a:extLst>
          </p:cNvPr>
          <p:cNvSpPr/>
          <p:nvPr/>
        </p:nvSpPr>
        <p:spPr>
          <a:xfrm rot="1900419">
            <a:off x="8095376" y="1140903"/>
            <a:ext cx="1711354" cy="136740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Estrella: 5 puntas 5">
            <a:extLst>
              <a:ext uri="{FF2B5EF4-FFF2-40B4-BE49-F238E27FC236}">
                <a16:creationId xmlns:a16="http://schemas.microsoft.com/office/drawing/2014/main" id="{51239B80-7C99-4F1C-9EC1-6EF98129EDC5}"/>
              </a:ext>
            </a:extLst>
          </p:cNvPr>
          <p:cNvSpPr/>
          <p:nvPr/>
        </p:nvSpPr>
        <p:spPr>
          <a:xfrm rot="1340228">
            <a:off x="9672506" y="4530055"/>
            <a:ext cx="1483174" cy="11870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Estrella: 5 puntas 6">
            <a:extLst>
              <a:ext uri="{FF2B5EF4-FFF2-40B4-BE49-F238E27FC236}">
                <a16:creationId xmlns:a16="http://schemas.microsoft.com/office/drawing/2014/main" id="{ED34A3DF-D5AA-4314-B040-27CCD05D4855}"/>
              </a:ext>
            </a:extLst>
          </p:cNvPr>
          <p:cNvSpPr/>
          <p:nvPr/>
        </p:nvSpPr>
        <p:spPr>
          <a:xfrm rot="19402646">
            <a:off x="310757" y="4345578"/>
            <a:ext cx="1832200" cy="135310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7164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1783BC-4046-4D14-BB07-5FAC66B72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¿QUE SON LAS ESTRELLAS?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59A4D9-ADA0-4538-8225-6A85A1CFA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ESTRELLAS SON GRANDES ESFERAS DE POLVO Y DE GAS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QUE SE ENCUENTRAN EN EL UNIVERSO Y QUE BRILLAN CON LUZ PROPIA EMITIENDO LUZ Y CALOR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MÁS CERCANA A LA TIERRA Y ÚNICA DEL SISTEMA SOLAR ES EL SOL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Estrella: 5 puntas 3">
            <a:extLst>
              <a:ext uri="{FF2B5EF4-FFF2-40B4-BE49-F238E27FC236}">
                <a16:creationId xmlns:a16="http://schemas.microsoft.com/office/drawing/2014/main" id="{DF67A9B6-1478-466F-9AAA-5169BA7B3C78}"/>
              </a:ext>
            </a:extLst>
          </p:cNvPr>
          <p:cNvSpPr/>
          <p:nvPr/>
        </p:nvSpPr>
        <p:spPr>
          <a:xfrm rot="1814331">
            <a:off x="10217791" y="243281"/>
            <a:ext cx="1317071" cy="121640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008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841803-68AC-45D0-8ACC-48872647C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392" y="100668"/>
            <a:ext cx="10058400" cy="932017"/>
          </a:xfrm>
        </p:spPr>
        <p:txBody>
          <a:bodyPr/>
          <a:lstStyle/>
          <a:p>
            <a:pPr algn="ctr"/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ESTRELLAS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738E90-F23A-467C-82CA-2A14B429A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343" y="1032685"/>
            <a:ext cx="10729519" cy="540167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IPERGIGANTES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CO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CO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UPERGIGANTES LUMINOSAS</a:t>
            </a:r>
            <a:r>
              <a:rPr lang="es-CO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UPERGIGANTES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IGANTES LUMINOSAS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IGANTES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UB-GIGANTES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NANAS 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(SOL).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UB-ENANAS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CO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NANAS BLANCAS</a:t>
            </a:r>
            <a:r>
              <a:rPr lang="es-CO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CO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endParaRPr lang="es-CO" sz="4000" dirty="0">
              <a:solidFill>
                <a:schemeClr val="tx1"/>
              </a:solidFill>
            </a:endParaRPr>
          </a:p>
        </p:txBody>
      </p:sp>
      <p:sp>
        <p:nvSpPr>
          <p:cNvPr id="4" name="Estrella: 5 puntas 3">
            <a:extLst>
              <a:ext uri="{FF2B5EF4-FFF2-40B4-BE49-F238E27FC236}">
                <a16:creationId xmlns:a16="http://schemas.microsoft.com/office/drawing/2014/main" id="{0A90775F-7FFD-4267-91E4-191BC09D9DCB}"/>
              </a:ext>
            </a:extLst>
          </p:cNvPr>
          <p:cNvSpPr/>
          <p:nvPr/>
        </p:nvSpPr>
        <p:spPr>
          <a:xfrm>
            <a:off x="6585358" y="2424418"/>
            <a:ext cx="3632433" cy="319620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248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886D1-E141-4809-A2A4-6291639F0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392" y="263527"/>
            <a:ext cx="10058400" cy="1450757"/>
          </a:xfrm>
        </p:spPr>
        <p:txBody>
          <a:bodyPr/>
          <a:lstStyle/>
          <a:p>
            <a:pPr algn="ctr"/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ESTRELLAS Y SU FORMACIÓN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43BEF2-8285-4740-8E60-B62B6F99C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unque pueda parecer que las estrellas son eternas, en realidad son como nosotros: nacen, crecen, se reproducen y mueren. La diferencia es que su nacimiento, vida y muerte son mucho más impetuosos que los nuestros y además se reproducen una vez muertas.</a:t>
            </a: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uando miramos al cielo nocturno vemos multitud de puntos luminosos e incluso lo que parecen ser manchas borrosas más extensas. Los puntos luminosos todos sabemos lo que son: estrellas. Las manchas borrosas pueden ser objetos más exóticos como galaxias lejanas o nebulosas que están en nuestra galaxia, la Vía Láctea.</a:t>
            </a: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ongamos un ejemplo. Si miramos hacia la constelación de Orión y nos fijamos en la región conocida como «la espada» veremos tres puntos. El punto central es ligeramente más extenso y difuso. Es la famosa nube o nebulosa de Orión y es lo más parecido a una maternidad espacial que puedas ver a simple vista.</a:t>
            </a: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urante miles de años, el gas se continúa acumulando alrededor de ese punto inicial y la gravedad va aumentando. Aumenta hasta el punto en que, en el interior, la presión a la que está sometido el gas genera un aumento de temperatura tan grande que los núcleos atómicos comienzan a fusionarse y a generar energía. Esta energía es transportada por las capas más externas del gas hacia el exterior y empieza a brillar. ¡Ha nacido una estrella!</a:t>
            </a:r>
          </a:p>
          <a:p>
            <a:endParaRPr lang="es-CO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s-CO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composición de la nube de gas, al comienzo de la formación, y la masa de la estrella en el momento de comenzar a brillar contribuye a definir cómo será su vida y cómo morirá, aunque estas cuestiones son todavía parte de la investigación actual. La composición de la nube suministrará a la estrella el tipo de combustible que tendrá durante toda su vida. El combustible más abundante del universo y más fácil de fusionar es el hidrógeno. Cuando esta fusión de hidrógeno tiene lugar el resultado es un nuevo elemento: el helio. La masa, es decir, la cantidad de materia, indicaría el combustible disponible para fusionar y lo rápido que lo puede consumir.</a:t>
            </a:r>
          </a:p>
        </p:txBody>
      </p:sp>
      <p:sp>
        <p:nvSpPr>
          <p:cNvPr id="4" name="Estrella: 5 puntas 3">
            <a:extLst>
              <a:ext uri="{FF2B5EF4-FFF2-40B4-BE49-F238E27FC236}">
                <a16:creationId xmlns:a16="http://schemas.microsoft.com/office/drawing/2014/main" id="{04F37B40-B117-42E4-AD26-B6B7C862DEBE}"/>
              </a:ext>
            </a:extLst>
          </p:cNvPr>
          <p:cNvSpPr/>
          <p:nvPr/>
        </p:nvSpPr>
        <p:spPr>
          <a:xfrm rot="19899239">
            <a:off x="184558" y="436228"/>
            <a:ext cx="1333849" cy="12080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Estrella: 5 puntas 4">
            <a:extLst>
              <a:ext uri="{FF2B5EF4-FFF2-40B4-BE49-F238E27FC236}">
                <a16:creationId xmlns:a16="http://schemas.microsoft.com/office/drawing/2014/main" id="{8CC366F3-FA04-49A8-9F7F-9FF13B519A6A}"/>
              </a:ext>
            </a:extLst>
          </p:cNvPr>
          <p:cNvSpPr/>
          <p:nvPr/>
        </p:nvSpPr>
        <p:spPr>
          <a:xfrm rot="1421877">
            <a:off x="10427516" y="263527"/>
            <a:ext cx="1579926" cy="137232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74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La espada de Orion».">
            <a:extLst>
              <a:ext uri="{FF2B5EF4-FFF2-40B4-BE49-F238E27FC236}">
                <a16:creationId xmlns:a16="http://schemas.microsoft.com/office/drawing/2014/main" id="{31FC1511-D81A-4186-A393-3509897A3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183" y="1895912"/>
            <a:ext cx="4953817" cy="32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stación Espacial Internacional transitando al Sol.">
            <a:extLst>
              <a:ext uri="{FF2B5EF4-FFF2-40B4-BE49-F238E27FC236}">
                <a16:creationId xmlns:a16="http://schemas.microsoft.com/office/drawing/2014/main" id="{FA1D276C-06FF-4260-B37D-6662BB541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54" y="1895912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829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</TotalTime>
  <Words>463</Words>
  <Application>Microsoft Office PowerPoint</Application>
  <PresentationFormat>Panorámica</PresentationFormat>
  <Paragraphs>23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Retrospección</vt:lpstr>
      <vt:lpstr>LAS ESTRELLAS</vt:lpstr>
      <vt:lpstr>¿QUE SON LAS ESTRELLAS?</vt:lpstr>
      <vt:lpstr>TIPOS DE ESTRELLAS </vt:lpstr>
      <vt:lpstr>LAS ESTRELLAS Y SU FORMACIÓN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ESTRELLAS</dc:title>
  <dc:creator>USUARI0</dc:creator>
  <cp:lastModifiedBy>USUARI0</cp:lastModifiedBy>
  <cp:revision>6</cp:revision>
  <dcterms:created xsi:type="dcterms:W3CDTF">2021-07-24T21:34:59Z</dcterms:created>
  <dcterms:modified xsi:type="dcterms:W3CDTF">2021-07-24T22:16:44Z</dcterms:modified>
</cp:coreProperties>
</file>