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</p:sldIdLst>
  <p:sldSz cx="9144000" cy="5143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AB55A-B1F5-4627-ACB9-9CAF6953FE02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36336-248E-4E59-AA31-B189D85868DF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03040e7e2_0_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03040e7e2_0_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0336dd9b3_0_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0336dd9b3_0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0336dd9b3_0_6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0336dd9b3_0_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80336dd9b3_0_1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80336dd9b3_0_1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80336dd9b3_0_1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80336dd9b3_0_1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subTitle" idx="1"/>
          </p:nvPr>
        </p:nvSpPr>
        <p:spPr>
          <a:xfrm>
            <a:off x="-1908650" y="1330250"/>
            <a:ext cx="72087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Jeison González</a:t>
            </a:r>
            <a:endParaRPr lang="en-US"/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2294758" y="-4007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Estadística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¿Qué es la estadística? </a:t>
            </a:r>
            <a:endParaRPr lang="en-US"/>
          </a:p>
        </p:txBody>
      </p:sp>
      <p:sp>
        <p:nvSpPr>
          <p:cNvPr id="62" name="Google Shape;62;p14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-</a:t>
            </a:r>
            <a:r>
              <a:rPr lang="en-US"/>
              <a:t>Método</a:t>
            </a:r>
            <a:r>
              <a:rPr lang="en-US"/>
              <a:t> que usa la ciencia para recoger,organizar,resumir y analizar datos.</a:t>
            </a:r>
            <a:endParaRPr lang="en-US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-Sacar conclusiones y tomar decisión.</a:t>
            </a:r>
            <a:endParaRPr lang="en-US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/>
              <a:t>   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Eje x</a:t>
            </a:r>
            <a:endParaRPr lang="en-US"/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2305275"/>
            <a:ext cx="1460700" cy="42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/>
              <a:t>5,2,4,10</a:t>
            </a:r>
            <a:endParaRPr lang="en-US"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0" y="1017725"/>
            <a:ext cx="9143999" cy="104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Eje y</a:t>
            </a:r>
            <a:endParaRPr lang="en-US"/>
          </a:p>
        </p:txBody>
      </p:sp>
      <p:sp>
        <p:nvSpPr>
          <p:cNvPr id="75" name="Google Shape;75;p16"/>
          <p:cNvSpPr txBox="1"/>
          <p:nvPr>
            <p:ph type="body" idx="1"/>
          </p:nvPr>
        </p:nvSpPr>
        <p:spPr>
          <a:xfrm>
            <a:off x="2416825" y="1437700"/>
            <a:ext cx="2391900" cy="9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/>
              <a:t>8,3,4,6</a:t>
            </a:r>
            <a:endParaRPr lang="en-US"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453650" y="0"/>
            <a:ext cx="36195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" name="Imagen 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715" y="640080"/>
            <a:ext cx="2104390" cy="1738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Plano </a:t>
            </a:r>
            <a:r>
              <a:rPr lang="en-US"/>
              <a:t>cartesiano</a:t>
            </a:r>
            <a:r>
              <a:rPr lang="en-US"/>
              <a:t> </a:t>
            </a:r>
            <a:endParaRPr lang="en-US"/>
          </a:p>
        </p:txBody>
      </p:sp>
      <p:sp>
        <p:nvSpPr>
          <p:cNvPr id="82" name="Google Shape;82;p17"/>
          <p:cNvSpPr txBox="1"/>
          <p:nvPr>
            <p:ph type="body" idx="1"/>
          </p:nvPr>
        </p:nvSpPr>
        <p:spPr>
          <a:xfrm>
            <a:off x="5056750" y="1165025"/>
            <a:ext cx="3775500" cy="216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A(4,5)</a:t>
            </a:r>
            <a:endParaRPr lang="en-US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B(2,4)</a:t>
            </a:r>
            <a:endParaRPr lang="en-US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/>
              <a:t>C(3,2)</a:t>
            </a:r>
            <a:endParaRPr lang="en-US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/>
              <a:t>punto(x,y)</a:t>
            </a:r>
            <a:endParaRPr lang="en-US"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311688" y="942963"/>
            <a:ext cx="4333875" cy="420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" name="Imagen 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970" y="1140460"/>
            <a:ext cx="1162050" cy="2219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096895" y="445770"/>
            <a:ext cx="8520430" cy="6216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altLang="en-US" b="1"/>
              <a:t>Taller </a:t>
            </a:r>
            <a:br>
              <a:rPr lang="es-CO" altLang="en-US"/>
            </a:br>
            <a:endParaRPr lang="es-CO" altLang="en-US"/>
          </a:p>
        </p:txBody>
      </p:sp>
      <p:sp>
        <p:nvSpPr>
          <p:cNvPr id="89" name="Google Shape;89;p18"/>
          <p:cNvSpPr txBox="1"/>
          <p:nvPr>
            <p:ph type="body" idx="1"/>
          </p:nvPr>
        </p:nvSpPr>
        <p:spPr>
          <a:xfrm>
            <a:off x="459740" y="821055"/>
            <a:ext cx="4528185" cy="35013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-CO" altLang="en-US">
                <a:solidFill>
                  <a:schemeClr val="tx1"/>
                </a:solidFill>
                <a:sym typeface="+mn-ea"/>
              </a:rPr>
              <a:t>Conteste las siguientes preguntas y realice:</a:t>
            </a:r>
            <a:endParaRPr lang="es-CO" altLang="en-US">
              <a:solidFill>
                <a:schemeClr val="tx1"/>
              </a:solidFill>
              <a:sym typeface="+mn-e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-CO" altLang="en-US">
                <a:solidFill>
                  <a:schemeClr val="tx1"/>
                </a:solidFill>
                <a:sym typeface="+mn-ea"/>
              </a:rPr>
              <a:t>A. Un diagrama de barras. </a:t>
            </a:r>
            <a:endParaRPr lang="es-CO" altLang="en-US">
              <a:solidFill>
                <a:schemeClr val="tx1"/>
              </a:solidFill>
              <a:sym typeface="+mn-ea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-CO" altLang="en-US">
                <a:solidFill>
                  <a:schemeClr val="tx1"/>
                </a:solidFill>
                <a:sym typeface="+mn-ea"/>
              </a:rPr>
              <a:t>B. un diagrama lineal. </a:t>
            </a:r>
            <a:endParaRPr lang="es-CO" altLang="en-US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-CO">
                <a:solidFill>
                  <a:schemeClr val="tx1"/>
                </a:solidFill>
              </a:rPr>
              <a:t>1)¿Cuál es el color que más le gusta a los niños?</a:t>
            </a:r>
            <a:endParaRPr lang="es-CO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-CO">
                <a:solidFill>
                  <a:schemeClr val="tx1"/>
                </a:solidFill>
              </a:rPr>
              <a:t>2)¿Cuál es el color que menos les gusta a los niños ?</a:t>
            </a:r>
            <a:endParaRPr lang="es-CO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lang="es-CO">
              <a:solidFill>
                <a:schemeClr val="tx1"/>
              </a:solidFill>
            </a:endParaRPr>
          </a:p>
        </p:txBody>
      </p:sp>
      <p:pic>
        <p:nvPicPr>
          <p:cNvPr id="1" name="Imagen 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11215" y="1067435"/>
            <a:ext cx="2350135" cy="39681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/>
          <p:nvPr>
            <p:ph type="title"/>
          </p:nvPr>
        </p:nvSpPr>
        <p:spPr/>
        <p:txBody>
          <a:bodyPr/>
          <a:p>
            <a:r>
              <a:rPr lang="es-MX" altLang="en-US" sz="1800"/>
              <a:t>El frutero ha representado sus ventas en un diagrama de barras los kilos de fruta que ha vendido.</a:t>
            </a:r>
            <a:endParaRPr lang="es-MX" altLang="en-US" sz="1800"/>
          </a:p>
        </p:txBody>
      </p:sp>
      <p:sp>
        <p:nvSpPr>
          <p:cNvPr id="3" name="Marcador de posición de texto 2"/>
          <p:cNvSpPr/>
          <p:nvPr>
            <p:ph type="body" idx="1"/>
          </p:nvPr>
        </p:nvSpPr>
        <p:spPr>
          <a:xfrm>
            <a:off x="311785" y="1152525"/>
            <a:ext cx="3911600" cy="3416300"/>
          </a:xfrm>
        </p:spPr>
        <p:txBody>
          <a:bodyPr/>
          <a:p>
            <a:r>
              <a:rPr lang="es-MX" altLang="en-US"/>
              <a:t>¿Cuántos Kilos de pera ha vendido? ¿Y de naranjas?</a:t>
            </a:r>
            <a:endParaRPr lang="es-MX" altLang="en-US"/>
          </a:p>
          <a:p>
            <a:r>
              <a:rPr lang="es-CO" altLang="es-MX"/>
              <a:t>¿Cuál es la fruta que menos se vende?</a:t>
            </a:r>
            <a:endParaRPr lang="es-CO" altLang="es-MX"/>
          </a:p>
          <a:p>
            <a:r>
              <a:rPr lang="es-CO" altLang="es-MX"/>
              <a:t>¿Cuál es la fruta que más se vende ? </a:t>
            </a:r>
            <a:endParaRPr lang="es-CO" alt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31665" y="930275"/>
            <a:ext cx="4400550" cy="36385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660</Words>
  <Application>WPS Presentation</Application>
  <PresentationFormat/>
  <Paragraphs>40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SimSun</vt:lpstr>
      <vt:lpstr>Wingdings</vt:lpstr>
      <vt:lpstr>Arial</vt:lpstr>
      <vt:lpstr>Microsoft YaHei</vt:lpstr>
      <vt:lpstr/>
      <vt:lpstr>Arial Unicode MS</vt:lpstr>
      <vt:lpstr>Segoe Print</vt:lpstr>
      <vt:lpstr>Simple Light</vt:lpstr>
      <vt:lpstr>Estadística</vt:lpstr>
      <vt:lpstr>¿Qué es la estadística? </vt:lpstr>
      <vt:lpstr>Eje x</vt:lpstr>
      <vt:lpstr>Eje y</vt:lpstr>
      <vt:lpstr>Plano cartesiano </vt:lpstr>
      <vt:lpstr>Taller  </vt:lpstr>
      <vt:lpstr>El frutero ha representado sus ventas en un diagrama de barras los kilos de fruta que ha vendido.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</dc:title>
  <dc:creator/>
  <cp:lastModifiedBy>JEISON</cp:lastModifiedBy>
  <cp:revision>4</cp:revision>
  <dcterms:created xsi:type="dcterms:W3CDTF">2020-05-13T19:48:00Z</dcterms:created>
  <dcterms:modified xsi:type="dcterms:W3CDTF">2020-05-14T14:07:35Z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2058-11.2.0.9327</vt:lpwstr>
  </property>
</Properties>
</file>